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9">
  <p:sldMasterIdLst>
    <p:sldMasterId id="2147483685" r:id="rId5"/>
  </p:sldMasterIdLst>
  <p:notesMasterIdLst>
    <p:notesMasterId r:id="rId22"/>
  </p:notesMasterIdLst>
  <p:handoutMasterIdLst>
    <p:handoutMasterId r:id="rId23"/>
  </p:handoutMasterIdLst>
  <p:sldIdLst>
    <p:sldId id="555" r:id="rId6"/>
    <p:sldId id="566" r:id="rId7"/>
    <p:sldId id="553" r:id="rId8"/>
    <p:sldId id="552" r:id="rId9"/>
    <p:sldId id="500" r:id="rId10"/>
    <p:sldId id="385" r:id="rId11"/>
    <p:sldId id="556" r:id="rId12"/>
    <p:sldId id="557" r:id="rId13"/>
    <p:sldId id="558" r:id="rId14"/>
    <p:sldId id="559" r:id="rId15"/>
    <p:sldId id="560" r:id="rId16"/>
    <p:sldId id="561" r:id="rId17"/>
    <p:sldId id="562" r:id="rId18"/>
    <p:sldId id="563" r:id="rId19"/>
    <p:sldId id="564" r:id="rId20"/>
    <p:sldId id="565" r:id="rId21"/>
  </p:sldIdLst>
  <p:sldSz cx="9144000" cy="6858000" type="screen4x3"/>
  <p:notesSz cx="6805613" cy="99441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008000"/>
    <a:srgbClr val="2B66C7"/>
    <a:srgbClr val="00FF00"/>
    <a:srgbClr val="99FF33"/>
    <a:srgbClr val="1C3B7A"/>
    <a:srgbClr val="3166CF"/>
    <a:srgbClr val="2D5EC1"/>
    <a:srgbClr val="99CC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6" autoAdjust="0"/>
    <p:restoredTop sz="90409" autoAdjust="0"/>
  </p:normalViewPr>
  <p:slideViewPr>
    <p:cSldViewPr>
      <p:cViewPr varScale="1">
        <p:scale>
          <a:sx n="78" d="100"/>
          <a:sy n="78" d="100"/>
        </p:scale>
        <p:origin x="1694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484" y="-102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4"/>
            <a:ext cx="2949575" cy="49847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548" tIns="45776" rIns="91548" bIns="4577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4" y="4"/>
            <a:ext cx="2949575" cy="49847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548" tIns="45776" rIns="91548" bIns="4577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9444041"/>
            <a:ext cx="2949575" cy="49847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548" tIns="45776" rIns="91548" bIns="4577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4" y="9444041"/>
            <a:ext cx="2949575" cy="49847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548" tIns="45776" rIns="91548" bIns="4577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2990853-9B17-4CAD-ACA7-1B1FBBD4F807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982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4"/>
            <a:ext cx="2949575" cy="49847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548" tIns="45776" rIns="91548" bIns="4577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4" y="4"/>
            <a:ext cx="2949575" cy="49847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548" tIns="45776" rIns="91548" bIns="4577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41" y="4722815"/>
            <a:ext cx="5445125" cy="44751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548" tIns="45776" rIns="91548" bIns="457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444041"/>
            <a:ext cx="2949575" cy="49847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548" tIns="45776" rIns="91548" bIns="4577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4" y="9444041"/>
            <a:ext cx="2949575" cy="49847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548" tIns="45776" rIns="91548" bIns="4577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2E0208C3-7707-4A4D-96FC-E6276D0B86A3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5307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0208C3-7707-4A4D-96FC-E6276D0B86A3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442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0208C3-7707-4A4D-96FC-E6276D0B86A3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215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0208C3-7707-4A4D-96FC-E6276D0B86A3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2158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0208C3-7707-4A4D-96FC-E6276D0B86A3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2158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0208C3-7707-4A4D-96FC-E6276D0B86A3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2158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0208C3-7707-4A4D-96FC-E6276D0B86A3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2158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/>
              <a:t>Rentabilidad</a:t>
            </a:r>
            <a:r>
              <a:rPr lang="fr-BE" dirty="0"/>
              <a:t> del</a:t>
            </a:r>
            <a:r>
              <a:rPr lang="fr-BE" baseline="0" dirty="0"/>
              <a:t> </a:t>
            </a:r>
            <a:r>
              <a:rPr lang="fr-BE" baseline="0" dirty="0" err="1"/>
              <a:t>sector</a:t>
            </a:r>
            <a:r>
              <a:rPr lang="fr-BE" baseline="0" dirty="0"/>
              <a:t> de </a:t>
            </a:r>
            <a:r>
              <a:rPr lang="fr-BE" baseline="0" dirty="0" err="1"/>
              <a:t>bebidas</a:t>
            </a:r>
            <a:r>
              <a:rPr lang="fr-BE" baseline="0" dirty="0"/>
              <a:t> </a:t>
            </a:r>
            <a:r>
              <a:rPr lang="fr-BE" baseline="0" dirty="0" err="1"/>
              <a:t>carbonatadas</a:t>
            </a:r>
            <a:r>
              <a:rPr lang="fr-BE" baseline="0" dirty="0"/>
              <a:t> 19%</a:t>
            </a:r>
          </a:p>
          <a:p>
            <a:r>
              <a:rPr lang="fr-BE" baseline="0" dirty="0"/>
              <a:t>Blue Action </a:t>
            </a:r>
            <a:r>
              <a:rPr lang="fr-BE" baseline="0" dirty="0" err="1"/>
              <a:t>Fund</a:t>
            </a:r>
            <a:r>
              <a:rPr lang="fr-BE" baseline="0" dirty="0"/>
              <a:t> y </a:t>
            </a:r>
            <a:r>
              <a:rPr lang="fr-BE" baseline="0" dirty="0" err="1"/>
              <a:t>similares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0208C3-7707-4A4D-96FC-E6276D0B86A3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215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0208C3-7707-4A4D-96FC-E6276D0B86A3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258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0208C3-7707-4A4D-96FC-E6276D0B86A3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727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GB" dirty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0208C3-7707-4A4D-96FC-E6276D0B86A3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0208C3-7707-4A4D-96FC-E6276D0B86A3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215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0208C3-7707-4A4D-96FC-E6276D0B86A3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215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0208C3-7707-4A4D-96FC-E6276D0B86A3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215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0208C3-7707-4A4D-96FC-E6276D0B86A3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215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0208C3-7707-4A4D-96FC-E6276D0B86A3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215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6" b="3822"/>
          <a:stretch>
            <a:fillRect/>
          </a:stretch>
        </p:blipFill>
        <p:spPr bwMode="auto">
          <a:xfrm>
            <a:off x="0" y="981075"/>
            <a:ext cx="415290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152900" y="981075"/>
            <a:ext cx="5041900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1pPr>
            <a:lvl2pPr marL="742950" indent="-285750" defTabSz="4572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2pPr>
            <a:lvl3pPr marL="1143000" indent="-228600" defTabSz="4572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3pPr>
            <a:lvl4pPr marL="1600200" indent="-228600" defTabSz="4572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4pPr>
            <a:lvl5pPr marL="2057400" indent="-228600" defTabSz="4572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8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4425"/>
            <a:ext cx="3779838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0"/>
          <p:cNvSpPr/>
          <p:nvPr/>
        </p:nvSpPr>
        <p:spPr>
          <a:xfrm>
            <a:off x="4140200" y="6661150"/>
            <a:ext cx="611188" cy="196850"/>
          </a:xfrm>
          <a:prstGeom prst="rect">
            <a:avLst/>
          </a:prstGeom>
          <a:solidFill>
            <a:srgbClr val="1C3B7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 sz="1800" b="0">
              <a:solidFill>
                <a:srgbClr val="1C3B7A"/>
              </a:solidFill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6804025" y="5805488"/>
            <a:ext cx="2160588" cy="9366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sz="1800">
                <a:solidFill>
                  <a:schemeClr val="bg1"/>
                </a:solidFill>
                <a:latin typeface="Arial" charset="0"/>
                <a:cs typeface="Arial" charset="0"/>
              </a:rPr>
              <a:t>DIGIT</a:t>
            </a:r>
          </a:p>
          <a:p>
            <a:pPr algn="ctr" eaLnBrk="1" hangingPunct="1">
              <a:defRPr/>
            </a:pPr>
            <a:r>
              <a:rPr lang="fr-BE" sz="900">
                <a:solidFill>
                  <a:schemeClr val="bg1"/>
                </a:solidFill>
                <a:latin typeface="Arial" charset="0"/>
                <a:cs typeface="Arial" charset="0"/>
              </a:rPr>
              <a:t>Directorate-General for Informatics</a:t>
            </a:r>
            <a:endParaRPr lang="en-GB" sz="9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 userDrawn="1"/>
        </p:nvSpPr>
        <p:spPr bwMode="auto">
          <a:xfrm>
            <a:off x="4751388" y="981074"/>
            <a:ext cx="4443412" cy="5904000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1pPr>
            <a:lvl2pPr marL="742950" indent="-285750" defTabSz="4572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2pPr>
            <a:lvl3pPr marL="1143000" indent="-228600" defTabSz="4572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3pPr>
            <a:lvl4pPr marL="1600200" indent="-228600" defTabSz="4572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4pPr>
            <a:lvl5pPr marL="2057400" indent="-228600" defTabSz="4572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13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4425"/>
            <a:ext cx="3779838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5"/>
          <p:cNvSpPr txBox="1">
            <a:spLocks noChangeArrowheads="1"/>
          </p:cNvSpPr>
          <p:nvPr userDrawn="1"/>
        </p:nvSpPr>
        <p:spPr bwMode="auto">
          <a:xfrm>
            <a:off x="6804025" y="5876925"/>
            <a:ext cx="2160588" cy="9366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sz="1800" dirty="0">
                <a:solidFill>
                  <a:schemeClr val="bg1"/>
                </a:solidFill>
                <a:latin typeface="Arial" charset="0"/>
                <a:cs typeface="Arial" charset="0"/>
              </a:rPr>
              <a:t>DG MARE</a:t>
            </a:r>
          </a:p>
          <a:p>
            <a:pPr algn="ctr" eaLnBrk="1" hangingPunct="1">
              <a:defRPr/>
            </a:pPr>
            <a:r>
              <a:rPr lang="en-GB" sz="900" dirty="0">
                <a:solidFill>
                  <a:schemeClr val="bg1"/>
                </a:solidFill>
                <a:latin typeface="Arial" charset="0"/>
                <a:cs typeface="Arial" charset="0"/>
              </a:rPr>
              <a:t>Directorate-General for Maritime Affairs and Fisheries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76056" y="1700808"/>
            <a:ext cx="3816424" cy="1080120"/>
          </a:xfrm>
        </p:spPr>
        <p:txBody>
          <a:bodyPr/>
          <a:lstStyle>
            <a:lvl1pPr marL="3175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076056" y="3068960"/>
            <a:ext cx="3816424" cy="1800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17" name="Rectangle 3"/>
          <p:cNvSpPr>
            <a:spLocks noGrp="1" noChangeArrowheads="1"/>
          </p:cNvSpPr>
          <p:nvPr>
            <p:ph idx="10"/>
          </p:nvPr>
        </p:nvSpPr>
        <p:spPr bwMode="auto">
          <a:xfrm>
            <a:off x="5076055" y="5589240"/>
            <a:ext cx="3085401" cy="253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defRPr sz="1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8" name="Rectangle 3"/>
          <p:cNvSpPr>
            <a:spLocks noGrp="1" noChangeArrowheads="1"/>
          </p:cNvSpPr>
          <p:nvPr>
            <p:ph idx="11"/>
          </p:nvPr>
        </p:nvSpPr>
        <p:spPr bwMode="auto">
          <a:xfrm>
            <a:off x="5076056" y="5157192"/>
            <a:ext cx="3096344" cy="253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defRPr sz="1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pic>
        <p:nvPicPr>
          <p:cNvPr id="11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3" t="3484" r="228" b="13383"/>
          <a:stretch/>
        </p:blipFill>
        <p:spPr bwMode="auto">
          <a:xfrm>
            <a:off x="-5" y="972000"/>
            <a:ext cx="4806000" cy="59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" descr="C:\DOCUME~1\lenain\LOCALS~1\Temp\7zE910.tmp\LOGO-CE for Word Mare Fisheries EN Positiv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88640"/>
            <a:ext cx="181292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1" descr="C:\DOCUME~1\lenain\LOCALS~1\Temp\7zE911.tmp\Footer Box Mare Fisheries EN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200" y="6432947"/>
            <a:ext cx="67945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118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32D37-B5F4-46A3-99DD-B3C87A71494E}" type="slidenum">
              <a:rPr lang="nl-BE"/>
              <a:pPr>
                <a:defRPr/>
              </a:pPr>
              <a:t>‹Nº›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45105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981075"/>
            <a:ext cx="9144000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1pPr>
            <a:lvl2pPr marL="742950" indent="-285750" defTabSz="4572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2pPr>
            <a:lvl3pPr marL="1143000" indent="-228600" defTabSz="4572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3pPr>
            <a:lvl4pPr marL="1600200" indent="-228600" defTabSz="4572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4pPr>
            <a:lvl5pPr marL="2057400" indent="-228600" defTabSz="4572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7" name="Picture 11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4425"/>
            <a:ext cx="3779838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/>
          <p:cNvSpPr/>
          <p:nvPr userDrawn="1"/>
        </p:nvSpPr>
        <p:spPr>
          <a:xfrm>
            <a:off x="4262438" y="6669088"/>
            <a:ext cx="611187" cy="196850"/>
          </a:xfrm>
          <a:prstGeom prst="rect">
            <a:avLst/>
          </a:prstGeom>
          <a:solidFill>
            <a:srgbClr val="002060"/>
          </a:solidFill>
          <a:ln>
            <a:solidFill>
              <a:srgbClr val="0F549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 sz="1800" b="0">
              <a:solidFill>
                <a:srgbClr val="1C3B7A"/>
              </a:solidFill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 userDrawn="1"/>
        </p:nvSpPr>
        <p:spPr bwMode="auto">
          <a:xfrm>
            <a:off x="6732588" y="5921375"/>
            <a:ext cx="2160587" cy="9366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sz="3600">
                <a:solidFill>
                  <a:schemeClr val="bg1"/>
                </a:solidFill>
                <a:latin typeface="Arial" charset="0"/>
                <a:cs typeface="Arial" charset="0"/>
              </a:rPr>
              <a:t>DIGIT</a:t>
            </a:r>
          </a:p>
          <a:p>
            <a:pPr algn="ctr" eaLnBrk="1" hangingPunct="1">
              <a:defRPr/>
            </a:pPr>
            <a:r>
              <a:rPr lang="fr-BE" sz="900">
                <a:solidFill>
                  <a:schemeClr val="bg1"/>
                </a:solidFill>
                <a:latin typeface="Arial" charset="0"/>
                <a:cs typeface="Arial" charset="0"/>
              </a:rPr>
              <a:t>Directorate-General for Informatics</a:t>
            </a:r>
            <a:endParaRPr lang="en-GB" sz="9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71599" y="2098586"/>
            <a:ext cx="7920881" cy="1296144"/>
          </a:xfrm>
        </p:spPr>
        <p:txBody>
          <a:bodyPr/>
          <a:lstStyle>
            <a:lvl1pPr marL="3175"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71599" y="3645024"/>
            <a:ext cx="7934473" cy="12961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idx="10"/>
          </p:nvPr>
        </p:nvSpPr>
        <p:spPr bwMode="auto">
          <a:xfrm>
            <a:off x="971600" y="5589240"/>
            <a:ext cx="3600400" cy="253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defRPr sz="1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5" name="Rectangle 3"/>
          <p:cNvSpPr>
            <a:spLocks noGrp="1" noChangeArrowheads="1"/>
          </p:cNvSpPr>
          <p:nvPr>
            <p:ph idx="11"/>
          </p:nvPr>
        </p:nvSpPr>
        <p:spPr bwMode="auto">
          <a:xfrm>
            <a:off x="982543" y="5157192"/>
            <a:ext cx="3600400" cy="253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defRPr sz="1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1052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49"/>
          <a:stretch>
            <a:fillRect/>
          </a:stretch>
        </p:blipFill>
        <p:spPr bwMode="auto">
          <a:xfrm>
            <a:off x="-3175" y="963613"/>
            <a:ext cx="9144000" cy="589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LOGO CE-EN-quadri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4425"/>
            <a:ext cx="3779838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/>
          <p:cNvSpPr/>
          <p:nvPr userDrawn="1"/>
        </p:nvSpPr>
        <p:spPr>
          <a:xfrm>
            <a:off x="4262438" y="6669088"/>
            <a:ext cx="611187" cy="196850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 sz="1800" b="0">
              <a:solidFill>
                <a:srgbClr val="1C3B7A"/>
              </a:solidFill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 userDrawn="1"/>
        </p:nvSpPr>
        <p:spPr bwMode="auto">
          <a:xfrm>
            <a:off x="6732588" y="5921375"/>
            <a:ext cx="2160587" cy="9366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sz="3600">
                <a:solidFill>
                  <a:srgbClr val="1C3B7A"/>
                </a:solidFill>
                <a:latin typeface="Arial" charset="0"/>
                <a:cs typeface="Arial" charset="0"/>
              </a:rPr>
              <a:t>DIGIT</a:t>
            </a:r>
          </a:p>
          <a:p>
            <a:pPr algn="ctr" eaLnBrk="1" hangingPunct="1">
              <a:defRPr/>
            </a:pPr>
            <a:r>
              <a:rPr lang="fr-BE" sz="900">
                <a:solidFill>
                  <a:srgbClr val="1C3B7A"/>
                </a:solidFill>
                <a:latin typeface="Arial" charset="0"/>
                <a:cs typeface="Arial" charset="0"/>
              </a:rPr>
              <a:t>Directorate-General for Informatics</a:t>
            </a:r>
            <a:endParaRPr lang="en-GB" sz="900">
              <a:solidFill>
                <a:srgbClr val="1C3B7A"/>
              </a:solidFill>
              <a:latin typeface="Arial" charset="0"/>
              <a:cs typeface="Arial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71600" y="1412776"/>
            <a:ext cx="7920880" cy="1440160"/>
          </a:xfrm>
        </p:spPr>
        <p:txBody>
          <a:bodyPr/>
          <a:lstStyle>
            <a:lvl1pPr marL="3175">
              <a:defRPr sz="4400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71599" y="2996952"/>
            <a:ext cx="7934473" cy="201622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idx="11"/>
          </p:nvPr>
        </p:nvSpPr>
        <p:spPr bwMode="auto">
          <a:xfrm>
            <a:off x="960657" y="5589240"/>
            <a:ext cx="3600400" cy="253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defRPr sz="1200" b="1" baseline="0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idx="12"/>
          </p:nvPr>
        </p:nvSpPr>
        <p:spPr bwMode="auto">
          <a:xfrm>
            <a:off x="971600" y="5157192"/>
            <a:ext cx="3600400" cy="253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defRPr sz="1200" b="1" baseline="0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0032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6" b="3822"/>
          <a:stretch>
            <a:fillRect/>
          </a:stretch>
        </p:blipFill>
        <p:spPr bwMode="auto">
          <a:xfrm>
            <a:off x="0" y="981075"/>
            <a:ext cx="415290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4152900" y="981075"/>
            <a:ext cx="5041900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1pPr>
            <a:lvl2pPr marL="742950" indent="-285750" defTabSz="4572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2pPr>
            <a:lvl3pPr marL="1143000" indent="-228600" defTabSz="4572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3pPr>
            <a:lvl4pPr marL="1600200" indent="-228600" defTabSz="4572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4pPr>
            <a:lvl5pPr marL="2057400" indent="-228600" defTabSz="4572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8" name="Picture 6" descr="LOGO CE-EN-quadri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3" y="260350"/>
            <a:ext cx="1436687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4425"/>
            <a:ext cx="3779838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0"/>
          <p:cNvSpPr/>
          <p:nvPr userDrawn="1"/>
        </p:nvSpPr>
        <p:spPr>
          <a:xfrm>
            <a:off x="4140200" y="6661150"/>
            <a:ext cx="611188" cy="196850"/>
          </a:xfrm>
          <a:prstGeom prst="rect">
            <a:avLst/>
          </a:prstGeom>
          <a:solidFill>
            <a:srgbClr val="1C3B7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 sz="1800" b="0">
              <a:solidFill>
                <a:srgbClr val="1C3B7A"/>
              </a:solidFill>
            </a:endParaRPr>
          </a:p>
        </p:txBody>
      </p:sp>
      <p:sp>
        <p:nvSpPr>
          <p:cNvPr id="11" name="Rectangle 5"/>
          <p:cNvSpPr txBox="1">
            <a:spLocks noChangeArrowheads="1"/>
          </p:cNvSpPr>
          <p:nvPr userDrawn="1"/>
        </p:nvSpPr>
        <p:spPr bwMode="auto">
          <a:xfrm>
            <a:off x="6732588" y="5921375"/>
            <a:ext cx="2160587" cy="9366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sz="3600">
                <a:solidFill>
                  <a:schemeClr val="bg1"/>
                </a:solidFill>
                <a:latin typeface="Arial" charset="0"/>
                <a:cs typeface="Arial" charset="0"/>
              </a:rPr>
              <a:t>DIGIT</a:t>
            </a:r>
          </a:p>
          <a:p>
            <a:pPr algn="ctr" eaLnBrk="1" hangingPunct="1">
              <a:defRPr/>
            </a:pPr>
            <a:r>
              <a:rPr lang="fr-BE" sz="900">
                <a:solidFill>
                  <a:schemeClr val="bg1"/>
                </a:solidFill>
                <a:latin typeface="Arial" charset="0"/>
                <a:cs typeface="Arial" charset="0"/>
              </a:rPr>
              <a:t>Directorate-General for Informatics</a:t>
            </a:r>
            <a:endParaRPr lang="en-GB" sz="9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0" y="1700808"/>
            <a:ext cx="4320480" cy="1080120"/>
          </a:xfrm>
        </p:spPr>
        <p:txBody>
          <a:bodyPr/>
          <a:lstStyle>
            <a:lvl1pPr marL="3175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564360" y="3068960"/>
            <a:ext cx="4328120" cy="1800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17" name="Rectangle 3"/>
          <p:cNvSpPr>
            <a:spLocks noGrp="1" noChangeArrowheads="1"/>
          </p:cNvSpPr>
          <p:nvPr>
            <p:ph idx="10"/>
          </p:nvPr>
        </p:nvSpPr>
        <p:spPr bwMode="auto">
          <a:xfrm>
            <a:off x="4561057" y="5589240"/>
            <a:ext cx="3600400" cy="253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defRPr sz="1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8" name="Rectangle 3"/>
          <p:cNvSpPr>
            <a:spLocks noGrp="1" noChangeArrowheads="1"/>
          </p:cNvSpPr>
          <p:nvPr>
            <p:ph idx="11"/>
          </p:nvPr>
        </p:nvSpPr>
        <p:spPr bwMode="auto">
          <a:xfrm>
            <a:off x="4572000" y="5157192"/>
            <a:ext cx="3600400" cy="253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defRPr sz="1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5466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4152900" y="981075"/>
            <a:ext cx="5041900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1pPr>
            <a:lvl2pPr marL="742950" indent="-285750" defTabSz="4572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2pPr>
            <a:lvl3pPr marL="1143000" indent="-228600" defTabSz="4572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3pPr>
            <a:lvl4pPr marL="1600200" indent="-228600" defTabSz="4572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4pPr>
            <a:lvl5pPr marL="2057400" indent="-228600" defTabSz="4572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7" name="Picture 11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3" y="260350"/>
            <a:ext cx="1436687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4425"/>
            <a:ext cx="3779838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0"/>
          <p:cNvSpPr/>
          <p:nvPr userDrawn="1"/>
        </p:nvSpPr>
        <p:spPr>
          <a:xfrm>
            <a:off x="4140200" y="6661150"/>
            <a:ext cx="611188" cy="196850"/>
          </a:xfrm>
          <a:prstGeom prst="rect">
            <a:avLst/>
          </a:prstGeom>
          <a:solidFill>
            <a:srgbClr val="1C3B7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 sz="1800" b="0">
              <a:solidFill>
                <a:srgbClr val="1C3B7A"/>
              </a:solidFill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 userDrawn="1"/>
        </p:nvSpPr>
        <p:spPr bwMode="auto">
          <a:xfrm>
            <a:off x="6732588" y="5921375"/>
            <a:ext cx="2160587" cy="9366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sz="3600">
                <a:solidFill>
                  <a:schemeClr val="bg1"/>
                </a:solidFill>
                <a:latin typeface="Arial" charset="0"/>
                <a:cs typeface="Arial" charset="0"/>
              </a:rPr>
              <a:t>DIGIT</a:t>
            </a:r>
          </a:p>
          <a:p>
            <a:pPr algn="ctr" eaLnBrk="1" hangingPunct="1">
              <a:defRPr/>
            </a:pPr>
            <a:r>
              <a:rPr lang="fr-BE" sz="900">
                <a:solidFill>
                  <a:schemeClr val="bg1"/>
                </a:solidFill>
                <a:latin typeface="Arial" charset="0"/>
                <a:cs typeface="Arial" charset="0"/>
              </a:rPr>
              <a:t>Directorate-General for Informatics</a:t>
            </a:r>
            <a:endParaRPr lang="en-GB" sz="9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981075"/>
            <a:ext cx="415925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0" y="1700808"/>
            <a:ext cx="4320480" cy="1080120"/>
          </a:xfrm>
        </p:spPr>
        <p:txBody>
          <a:bodyPr/>
          <a:lstStyle>
            <a:lvl1pPr marL="3175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564360" y="3068960"/>
            <a:ext cx="4328120" cy="1800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 i="0">
                <a:solidFill>
                  <a:srgbClr val="99CCFF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17" name="Rectangle 3"/>
          <p:cNvSpPr>
            <a:spLocks noGrp="1" noChangeArrowheads="1"/>
          </p:cNvSpPr>
          <p:nvPr>
            <p:ph idx="10"/>
          </p:nvPr>
        </p:nvSpPr>
        <p:spPr bwMode="auto">
          <a:xfrm>
            <a:off x="4561057" y="5589240"/>
            <a:ext cx="3600400" cy="253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defRPr sz="1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8" name="Rectangle 3"/>
          <p:cNvSpPr>
            <a:spLocks noGrp="1" noChangeArrowheads="1"/>
          </p:cNvSpPr>
          <p:nvPr>
            <p:ph idx="11"/>
          </p:nvPr>
        </p:nvSpPr>
        <p:spPr bwMode="auto">
          <a:xfrm>
            <a:off x="4572000" y="5157192"/>
            <a:ext cx="3600400" cy="253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defRPr sz="1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9765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9144000" cy="588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LOGO CE-EN-quadri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4425"/>
            <a:ext cx="3779838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 txBox="1">
            <a:spLocks noChangeArrowheads="1"/>
          </p:cNvSpPr>
          <p:nvPr userDrawn="1"/>
        </p:nvSpPr>
        <p:spPr bwMode="auto">
          <a:xfrm>
            <a:off x="6732588" y="5921375"/>
            <a:ext cx="2160587" cy="9366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sz="3600">
                <a:solidFill>
                  <a:schemeClr val="bg1"/>
                </a:solidFill>
                <a:latin typeface="Arial" charset="0"/>
                <a:cs typeface="Arial" charset="0"/>
              </a:rPr>
              <a:t>DIGIT</a:t>
            </a:r>
          </a:p>
          <a:p>
            <a:pPr algn="ctr" eaLnBrk="1" hangingPunct="1">
              <a:defRPr/>
            </a:pPr>
            <a:r>
              <a:rPr lang="fr-BE" sz="900">
                <a:solidFill>
                  <a:schemeClr val="bg1"/>
                </a:solidFill>
                <a:latin typeface="Arial" charset="0"/>
                <a:cs typeface="Arial" charset="0"/>
              </a:rPr>
              <a:t>Directorate-General for Informatics</a:t>
            </a:r>
            <a:endParaRPr lang="en-GB" sz="9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ectangle 15"/>
          <p:cNvSpPr/>
          <p:nvPr userDrawn="1"/>
        </p:nvSpPr>
        <p:spPr>
          <a:xfrm>
            <a:off x="4176713" y="6669088"/>
            <a:ext cx="611187" cy="196850"/>
          </a:xfrm>
          <a:prstGeom prst="rect">
            <a:avLst/>
          </a:prstGeom>
          <a:solidFill>
            <a:srgbClr val="1C3B7A"/>
          </a:solidFill>
          <a:ln>
            <a:solidFill>
              <a:srgbClr val="0F549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 sz="1800" b="0">
              <a:solidFill>
                <a:srgbClr val="1C3B7A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71600" y="2098800"/>
            <a:ext cx="7920880" cy="1080120"/>
          </a:xfrm>
        </p:spPr>
        <p:txBody>
          <a:bodyPr/>
          <a:lstStyle>
            <a:lvl1pPr marL="3175"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71599" y="3645024"/>
            <a:ext cx="7934473" cy="122413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17" name="Rectangle 3"/>
          <p:cNvSpPr>
            <a:spLocks noGrp="1" noChangeArrowheads="1"/>
          </p:cNvSpPr>
          <p:nvPr>
            <p:ph idx="10"/>
          </p:nvPr>
        </p:nvSpPr>
        <p:spPr bwMode="auto">
          <a:xfrm>
            <a:off x="971600" y="5589240"/>
            <a:ext cx="3600400" cy="253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defRPr sz="1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8" name="Rectangle 3"/>
          <p:cNvSpPr>
            <a:spLocks noGrp="1" noChangeArrowheads="1"/>
          </p:cNvSpPr>
          <p:nvPr>
            <p:ph idx="11"/>
          </p:nvPr>
        </p:nvSpPr>
        <p:spPr bwMode="auto">
          <a:xfrm>
            <a:off x="982543" y="5157192"/>
            <a:ext cx="3600400" cy="253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defRPr sz="1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6624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2025" y="1556792"/>
            <a:ext cx="7930455" cy="72008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6" name="Content Placeholder 8"/>
          <p:cNvSpPr>
            <a:spLocks noGrp="1"/>
          </p:cNvSpPr>
          <p:nvPr>
            <p:ph sz="quarter" idx="11"/>
          </p:nvPr>
        </p:nvSpPr>
        <p:spPr>
          <a:xfrm>
            <a:off x="962025" y="2420889"/>
            <a:ext cx="7921625" cy="35283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F5494"/>
                </a:solidFill>
              </a:defRPr>
            </a:lvl1pPr>
            <a:lvl2pPr>
              <a:defRPr baseline="0">
                <a:solidFill>
                  <a:srgbClr val="0F5494"/>
                </a:solidFill>
              </a:defRPr>
            </a:lvl2pPr>
            <a:lvl3pPr eaLnBrk="1" latinLnBrk="0" hangingPunct="1">
              <a:defRPr sz="1400">
                <a:solidFill>
                  <a:srgbClr val="0F5494"/>
                </a:solidFill>
              </a:defRPr>
            </a:lvl3pPr>
            <a:lvl4pPr marL="1371600" indent="0" eaLnBrk="1" latinLnBrk="0" hangingPunct="1">
              <a:buNone/>
              <a:defRPr sz="1200">
                <a:solidFill>
                  <a:srgbClr val="0F5494"/>
                </a:solidFill>
                <a:latin typeface="+mj-lt"/>
              </a:defRPr>
            </a:lvl4pPr>
            <a:lvl5pPr marL="1828800" indent="0" eaLnBrk="1" latinLnBrk="0" hangingPunct="1">
              <a:buNone/>
              <a:defRPr sz="1000">
                <a:solidFill>
                  <a:srgbClr val="0F5494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F6E1E-015A-44A8-B9B5-1EB6D2E28647}" type="slidenum">
              <a:rPr lang="nl-BE"/>
              <a:pPr>
                <a:defRPr/>
              </a:pPr>
              <a:t>‹Nº›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91524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2"/>
          </p:nvPr>
        </p:nvSpPr>
        <p:spPr>
          <a:xfrm>
            <a:off x="962025" y="2420889"/>
            <a:ext cx="7921625" cy="352839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1C3B7A"/>
              </a:buClr>
              <a:buFont typeface="Arial" pitchFamily="34" charset="0"/>
              <a:buChar char="•"/>
              <a:defRPr>
                <a:solidFill>
                  <a:srgbClr val="0F5494"/>
                </a:solidFill>
              </a:defRPr>
            </a:lvl1pPr>
            <a:lvl2pPr marL="742950" indent="-285750">
              <a:buClr>
                <a:srgbClr val="1C3B7A"/>
              </a:buClr>
              <a:buFont typeface="Arial" pitchFamily="34" charset="0"/>
              <a:buChar char="•"/>
              <a:defRPr baseline="0">
                <a:solidFill>
                  <a:srgbClr val="0F5494"/>
                </a:solidFill>
              </a:defRPr>
            </a:lvl2pPr>
            <a:lvl3pPr marL="1200150" indent="-285750" eaLnBrk="1" latinLnBrk="0" hangingPunct="1">
              <a:buClr>
                <a:srgbClr val="1C3B7A"/>
              </a:buClr>
              <a:buFont typeface="Arial" pitchFamily="34" charset="0"/>
              <a:buChar char="•"/>
              <a:defRPr sz="1400">
                <a:solidFill>
                  <a:srgbClr val="0F5494"/>
                </a:solidFill>
              </a:defRPr>
            </a:lvl3pPr>
            <a:lvl4pPr marL="1543050" indent="-171450" eaLnBrk="1" latinLnBrk="0" hangingPunct="1">
              <a:buClr>
                <a:srgbClr val="1C3B7A"/>
              </a:buClr>
              <a:buFont typeface="Arial" pitchFamily="34" charset="0"/>
              <a:buChar char="•"/>
              <a:defRPr sz="1200">
                <a:solidFill>
                  <a:srgbClr val="0F5494"/>
                </a:solidFill>
                <a:latin typeface="+mj-lt"/>
              </a:defRPr>
            </a:lvl4pPr>
            <a:lvl5pPr marL="2000250" indent="-171450" eaLnBrk="1" latinLnBrk="0" hangingPunct="1">
              <a:buClr>
                <a:srgbClr val="1C3B7A"/>
              </a:buClr>
              <a:buFont typeface="Arial" pitchFamily="34" charset="0"/>
              <a:buChar char="•"/>
              <a:defRPr sz="1000">
                <a:solidFill>
                  <a:srgbClr val="0F5494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0D7D3-A30A-4CF7-BD16-8B8B7F632D84}" type="slidenum">
              <a:rPr lang="nl-BE"/>
              <a:pPr>
                <a:defRPr/>
              </a:pPr>
              <a:t>‹Nº›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03832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71600" y="2420938"/>
            <a:ext cx="7920880" cy="38883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962025" y="1556792"/>
            <a:ext cx="7930455" cy="72008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DB1AD-C574-4531-90C6-7D8708F94302}" type="slidenum">
              <a:rPr lang="nl-BE"/>
              <a:pPr>
                <a:defRPr/>
              </a:pPr>
              <a:t>‹Nº›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86525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Graphic a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552" y="2708920"/>
            <a:ext cx="3008313" cy="33123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/>
            </a:lvl1pPr>
            <a:lvl2pPr marL="0" indent="0">
              <a:buNone/>
              <a:defRPr sz="1400">
                <a:solidFill>
                  <a:srgbClr val="1C3B7A"/>
                </a:solidFill>
              </a:defRPr>
            </a:lvl2pPr>
            <a:lvl3pPr marL="360000" indent="0">
              <a:buNone/>
              <a:defRPr sz="1000">
                <a:solidFill>
                  <a:srgbClr val="1C3B7A"/>
                </a:solidFill>
              </a:defRPr>
            </a:lvl3pPr>
            <a:lvl4pPr marL="540000" indent="0" eaLnBrk="1" latinLnBrk="0" hangingPunct="1">
              <a:buNone/>
              <a:defRPr sz="900">
                <a:solidFill>
                  <a:srgbClr val="1C3B7A"/>
                </a:solidFill>
              </a:defRPr>
            </a:lvl4pPr>
            <a:lvl5pPr marL="720000" indent="0" eaLnBrk="1" latinLnBrk="0" hangingPunct="1">
              <a:buNone/>
              <a:defRPr sz="900">
                <a:solidFill>
                  <a:srgbClr val="1C3B7A"/>
                </a:solidFill>
              </a:defRPr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529977" y="1412776"/>
            <a:ext cx="3033911" cy="1152128"/>
          </a:xfrm>
        </p:spPr>
        <p:txBody>
          <a:bodyPr/>
          <a:lstStyle>
            <a:lvl1pPr>
              <a:defRPr sz="17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3635896" y="1412875"/>
            <a:ext cx="5256584" cy="46084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2DBF6-081A-4D5D-B684-B9989FBD3F6C}" type="slidenum">
              <a:rPr lang="nl-BE"/>
              <a:pPr>
                <a:defRPr/>
              </a:pPr>
              <a:t>‹Nº›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05114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2025" y="1556792"/>
            <a:ext cx="7930455" cy="72008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6" name="Content Placeholder 8"/>
          <p:cNvSpPr>
            <a:spLocks noGrp="1"/>
          </p:cNvSpPr>
          <p:nvPr>
            <p:ph sz="quarter" idx="11"/>
          </p:nvPr>
        </p:nvSpPr>
        <p:spPr>
          <a:xfrm>
            <a:off x="962025" y="2420889"/>
            <a:ext cx="7921625" cy="35283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F5494"/>
                </a:solidFill>
              </a:defRPr>
            </a:lvl1pPr>
            <a:lvl2pPr>
              <a:defRPr baseline="0">
                <a:solidFill>
                  <a:srgbClr val="0F5494"/>
                </a:solidFill>
              </a:defRPr>
            </a:lvl2pPr>
            <a:lvl3pPr eaLnBrk="1" latinLnBrk="0" hangingPunct="1">
              <a:defRPr sz="1400">
                <a:solidFill>
                  <a:srgbClr val="0F5494"/>
                </a:solidFill>
              </a:defRPr>
            </a:lvl3pPr>
            <a:lvl4pPr marL="1371600" indent="0" eaLnBrk="1" latinLnBrk="0" hangingPunct="1">
              <a:buNone/>
              <a:defRPr sz="1200">
                <a:solidFill>
                  <a:srgbClr val="0F5494"/>
                </a:solidFill>
                <a:latin typeface="+mj-lt"/>
              </a:defRPr>
            </a:lvl4pPr>
            <a:lvl5pPr marL="1828800" indent="0" eaLnBrk="1" latinLnBrk="0" hangingPunct="1">
              <a:buNone/>
              <a:defRPr sz="1000">
                <a:solidFill>
                  <a:srgbClr val="0F5494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E4AC5-98FC-4ADF-ACB6-1BF0EA6512B1}" type="slidenum">
              <a:rPr lang="nl-BE"/>
              <a:pPr>
                <a:defRPr/>
              </a:pPr>
              <a:t>‹Nº›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066837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Graphic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9977" y="1412776"/>
            <a:ext cx="3033911" cy="1152128"/>
          </a:xfrm>
        </p:spPr>
        <p:txBody>
          <a:bodyPr/>
          <a:lstStyle>
            <a:lvl1pPr>
              <a:defRPr sz="17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3635896" y="1412875"/>
            <a:ext cx="5256584" cy="46084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2"/>
          </p:nvPr>
        </p:nvSpPr>
        <p:spPr>
          <a:xfrm>
            <a:off x="539552" y="2708920"/>
            <a:ext cx="3024336" cy="331236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1C3B7A"/>
              </a:buClr>
              <a:buFont typeface="Arial" pitchFamily="34" charset="0"/>
              <a:buChar char="•"/>
              <a:defRPr sz="1400" b="0">
                <a:solidFill>
                  <a:srgbClr val="0F5494"/>
                </a:solidFill>
              </a:defRPr>
            </a:lvl1pPr>
            <a:lvl2pPr marL="742950" indent="-285750">
              <a:buClr>
                <a:srgbClr val="1C3B7A"/>
              </a:buClr>
              <a:buFont typeface="Arial" pitchFamily="34" charset="0"/>
              <a:buChar char="•"/>
              <a:defRPr sz="1200" baseline="0">
                <a:solidFill>
                  <a:srgbClr val="0F5494"/>
                </a:solidFill>
              </a:defRPr>
            </a:lvl2pPr>
            <a:lvl3pPr marL="1200150" indent="-285750" eaLnBrk="1" latinLnBrk="0" hangingPunct="1">
              <a:buClr>
                <a:srgbClr val="1C3B7A"/>
              </a:buClr>
              <a:buFont typeface="Arial" pitchFamily="34" charset="0"/>
              <a:buChar char="•"/>
              <a:defRPr sz="1000">
                <a:solidFill>
                  <a:srgbClr val="0F5494"/>
                </a:solidFill>
              </a:defRPr>
            </a:lvl3pPr>
            <a:lvl4pPr marL="1543050" indent="-171450" eaLnBrk="1" latinLnBrk="0" hangingPunct="1">
              <a:buClr>
                <a:srgbClr val="1C3B7A"/>
              </a:buClr>
              <a:buFont typeface="Arial" pitchFamily="34" charset="0"/>
              <a:buChar char="•"/>
              <a:defRPr sz="900">
                <a:solidFill>
                  <a:srgbClr val="0F5494"/>
                </a:solidFill>
                <a:latin typeface="+mj-lt"/>
              </a:defRPr>
            </a:lvl4pPr>
            <a:lvl5pPr marL="2000250" indent="-171450" eaLnBrk="1" latinLnBrk="0" hangingPunct="1">
              <a:buClr>
                <a:srgbClr val="1C3B7A"/>
              </a:buClr>
              <a:buFont typeface="Arial" pitchFamily="34" charset="0"/>
              <a:buChar char="•"/>
              <a:defRPr sz="900">
                <a:solidFill>
                  <a:srgbClr val="0F5494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BA457-956B-49B5-9506-A80CF8AC1532}" type="slidenum">
              <a:rPr lang="nl-BE"/>
              <a:pPr>
                <a:defRPr/>
              </a:pPr>
              <a:t>‹Nº›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255307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600" y="2420888"/>
            <a:ext cx="3240360" cy="360040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1C3B7A"/>
              </a:buClr>
              <a:buFont typeface="Arial" pitchFamily="34" charset="0"/>
              <a:buNone/>
              <a:defRPr sz="1400" b="0"/>
            </a:lvl1pPr>
            <a:lvl2pPr marL="0" indent="0">
              <a:buClr>
                <a:srgbClr val="1C3B7A"/>
              </a:buClr>
              <a:buFontTx/>
              <a:buNone/>
              <a:defRPr sz="1200">
                <a:solidFill>
                  <a:srgbClr val="1C3B7A"/>
                </a:solidFill>
              </a:defRPr>
            </a:lvl2pPr>
            <a:lvl3pPr marL="188550" indent="0">
              <a:buClr>
                <a:srgbClr val="1C3B7A"/>
              </a:buClr>
              <a:buFontTx/>
              <a:buNone/>
              <a:defRPr sz="1000">
                <a:solidFill>
                  <a:srgbClr val="1C3B7A"/>
                </a:solidFill>
              </a:defRPr>
            </a:lvl3pPr>
            <a:lvl4pPr marL="368550" indent="0" eaLnBrk="1" latinLnBrk="0" hangingPunct="1">
              <a:buClr>
                <a:srgbClr val="1C3B7A"/>
              </a:buClr>
              <a:buFontTx/>
              <a:buNone/>
              <a:defRPr sz="900">
                <a:solidFill>
                  <a:srgbClr val="1C3B7A"/>
                </a:solidFill>
              </a:defRPr>
            </a:lvl4pPr>
            <a:lvl5pPr marL="548550" indent="0" eaLnBrk="1" latinLnBrk="0" hangingPunct="1">
              <a:buClr>
                <a:srgbClr val="1C3B7A"/>
              </a:buClr>
              <a:buFontTx/>
              <a:buNone/>
              <a:defRPr sz="900">
                <a:solidFill>
                  <a:srgbClr val="1C3B7A"/>
                </a:solidFill>
              </a:defRPr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962025" y="1556792"/>
            <a:ext cx="7930455" cy="72008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/>
          </p:nvPr>
        </p:nvSpPr>
        <p:spPr>
          <a:xfrm>
            <a:off x="4572000" y="2420888"/>
            <a:ext cx="3240360" cy="360040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1C3B7A"/>
              </a:buClr>
              <a:buFont typeface="Arial" pitchFamily="34" charset="0"/>
              <a:buNone/>
              <a:defRPr sz="1400" b="0"/>
            </a:lvl1pPr>
            <a:lvl2pPr marL="0" indent="0">
              <a:buClr>
                <a:srgbClr val="1C3B7A"/>
              </a:buClr>
              <a:buFontTx/>
              <a:buNone/>
              <a:defRPr sz="1200">
                <a:solidFill>
                  <a:srgbClr val="1C3B7A"/>
                </a:solidFill>
              </a:defRPr>
            </a:lvl2pPr>
            <a:lvl3pPr marL="188550" indent="0">
              <a:buClr>
                <a:srgbClr val="1C3B7A"/>
              </a:buClr>
              <a:buFontTx/>
              <a:buNone/>
              <a:defRPr sz="1000">
                <a:solidFill>
                  <a:srgbClr val="1C3B7A"/>
                </a:solidFill>
              </a:defRPr>
            </a:lvl3pPr>
            <a:lvl4pPr marL="368550" indent="0" eaLnBrk="1" latinLnBrk="0" hangingPunct="1">
              <a:buClr>
                <a:srgbClr val="1C3B7A"/>
              </a:buClr>
              <a:buFontTx/>
              <a:buNone/>
              <a:defRPr sz="900">
                <a:solidFill>
                  <a:srgbClr val="1C3B7A"/>
                </a:solidFill>
              </a:defRPr>
            </a:lvl4pPr>
            <a:lvl5pPr marL="548550" indent="0" eaLnBrk="1" latinLnBrk="0" hangingPunct="1">
              <a:buClr>
                <a:srgbClr val="1C3B7A"/>
              </a:buClr>
              <a:buFontTx/>
              <a:buNone/>
              <a:defRPr sz="900">
                <a:solidFill>
                  <a:srgbClr val="1C3B7A"/>
                </a:solidFill>
              </a:defRPr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CE5C5-697B-4884-8AE1-5680A39FC553}" type="slidenum">
              <a:rPr lang="nl-BE"/>
              <a:pPr>
                <a:defRPr/>
              </a:pPr>
              <a:t>‹Nº›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3161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962025" y="1556792"/>
            <a:ext cx="7930455" cy="72008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2"/>
          </p:nvPr>
        </p:nvSpPr>
        <p:spPr>
          <a:xfrm>
            <a:off x="971600" y="2492896"/>
            <a:ext cx="3312368" cy="352839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1C3B7A"/>
              </a:buClr>
              <a:buFont typeface="Arial" pitchFamily="34" charset="0"/>
              <a:buChar char="•"/>
              <a:defRPr sz="1400" b="0">
                <a:solidFill>
                  <a:srgbClr val="0F5494"/>
                </a:solidFill>
              </a:defRPr>
            </a:lvl1pPr>
            <a:lvl2pPr marL="742950" indent="-285750">
              <a:buClr>
                <a:srgbClr val="1C3B7A"/>
              </a:buClr>
              <a:buFont typeface="Arial" pitchFamily="34" charset="0"/>
              <a:buChar char="•"/>
              <a:defRPr sz="1200" baseline="0">
                <a:solidFill>
                  <a:srgbClr val="0F5494"/>
                </a:solidFill>
              </a:defRPr>
            </a:lvl2pPr>
            <a:lvl3pPr marL="1200150" indent="-285750" eaLnBrk="1" latinLnBrk="0" hangingPunct="1">
              <a:buClr>
                <a:srgbClr val="1C3B7A"/>
              </a:buClr>
              <a:buFont typeface="Arial" pitchFamily="34" charset="0"/>
              <a:buChar char="•"/>
              <a:defRPr sz="1000">
                <a:solidFill>
                  <a:srgbClr val="0F5494"/>
                </a:solidFill>
              </a:defRPr>
            </a:lvl3pPr>
            <a:lvl4pPr marL="1543050" indent="-171450" eaLnBrk="1" latinLnBrk="0" hangingPunct="1">
              <a:buClr>
                <a:srgbClr val="1C3B7A"/>
              </a:buClr>
              <a:buFont typeface="Arial" pitchFamily="34" charset="0"/>
              <a:buChar char="•"/>
              <a:defRPr sz="900">
                <a:solidFill>
                  <a:srgbClr val="0F5494"/>
                </a:solidFill>
                <a:latin typeface="+mj-lt"/>
              </a:defRPr>
            </a:lvl4pPr>
            <a:lvl5pPr marL="2000250" indent="-171450" eaLnBrk="1" latinLnBrk="0" hangingPunct="1">
              <a:buClr>
                <a:srgbClr val="1C3B7A"/>
              </a:buClr>
              <a:buFont typeface="Arial" pitchFamily="34" charset="0"/>
              <a:buChar char="•"/>
              <a:defRPr sz="900">
                <a:solidFill>
                  <a:srgbClr val="0F5494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3"/>
          </p:nvPr>
        </p:nvSpPr>
        <p:spPr>
          <a:xfrm>
            <a:off x="4572000" y="2492896"/>
            <a:ext cx="3312368" cy="352839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1C3B7A"/>
              </a:buClr>
              <a:buFont typeface="Arial" pitchFamily="34" charset="0"/>
              <a:buChar char="•"/>
              <a:defRPr sz="1400" b="0">
                <a:solidFill>
                  <a:srgbClr val="0F5494"/>
                </a:solidFill>
              </a:defRPr>
            </a:lvl1pPr>
            <a:lvl2pPr marL="742950" indent="-285750">
              <a:buClr>
                <a:srgbClr val="1C3B7A"/>
              </a:buClr>
              <a:buFont typeface="Arial" pitchFamily="34" charset="0"/>
              <a:buChar char="•"/>
              <a:defRPr sz="1200" baseline="0">
                <a:solidFill>
                  <a:srgbClr val="0F5494"/>
                </a:solidFill>
              </a:defRPr>
            </a:lvl2pPr>
            <a:lvl3pPr marL="1200150" indent="-285750" eaLnBrk="1" latinLnBrk="0" hangingPunct="1">
              <a:buClr>
                <a:srgbClr val="1C3B7A"/>
              </a:buClr>
              <a:buFont typeface="Arial" pitchFamily="34" charset="0"/>
              <a:buChar char="•"/>
              <a:defRPr sz="1000">
                <a:solidFill>
                  <a:srgbClr val="0F5494"/>
                </a:solidFill>
              </a:defRPr>
            </a:lvl3pPr>
            <a:lvl4pPr marL="1543050" indent="-171450" eaLnBrk="1" latinLnBrk="0" hangingPunct="1">
              <a:buClr>
                <a:srgbClr val="1C3B7A"/>
              </a:buClr>
              <a:buFont typeface="Arial" pitchFamily="34" charset="0"/>
              <a:buChar char="•"/>
              <a:defRPr sz="900">
                <a:solidFill>
                  <a:srgbClr val="0F5494"/>
                </a:solidFill>
                <a:latin typeface="+mj-lt"/>
              </a:defRPr>
            </a:lvl4pPr>
            <a:lvl5pPr marL="2000250" indent="-171450" eaLnBrk="1" latinLnBrk="0" hangingPunct="1">
              <a:buClr>
                <a:srgbClr val="1C3B7A"/>
              </a:buClr>
              <a:buFont typeface="Arial" pitchFamily="34" charset="0"/>
              <a:buChar char="•"/>
              <a:defRPr sz="900">
                <a:solidFill>
                  <a:srgbClr val="0F5494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9902F-DA98-422D-A03E-840226BA72D4}" type="slidenum">
              <a:rPr lang="nl-BE"/>
              <a:pPr>
                <a:defRPr/>
              </a:pPr>
              <a:t>‹Nº›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77673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962025" y="2708920"/>
            <a:ext cx="7210375" cy="2160240"/>
          </a:xfrm>
        </p:spPr>
        <p:txBody>
          <a:bodyPr/>
          <a:lstStyle>
            <a:lvl1pPr algn="ctr">
              <a:defRPr sz="4000" baseline="0">
                <a:solidFill>
                  <a:srgbClr val="0F5494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27F8E-8B42-4350-86A9-979A2291A308}" type="slidenum">
              <a:rPr lang="nl-BE"/>
              <a:pPr>
                <a:defRPr/>
              </a:pPr>
              <a:t>‹Nº›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813289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/>
            <a:endParaRPr lang="en-US" altLang="en-US" sz="1800" b="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309563"/>
            <a:ext cx="15843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30688" y="6669088"/>
            <a:ext cx="684212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DB6F4F3-2DBA-4C90-BC8A-40CC532A30CA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9552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2"/>
          </p:nvPr>
        </p:nvSpPr>
        <p:spPr>
          <a:xfrm>
            <a:off x="962025" y="2420889"/>
            <a:ext cx="7921625" cy="352839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1C3B7A"/>
              </a:buClr>
              <a:buFont typeface="Arial" pitchFamily="34" charset="0"/>
              <a:buChar char="•"/>
              <a:defRPr>
                <a:solidFill>
                  <a:srgbClr val="0F5494"/>
                </a:solidFill>
              </a:defRPr>
            </a:lvl1pPr>
            <a:lvl2pPr marL="742950" indent="-285750">
              <a:buClr>
                <a:srgbClr val="1C3B7A"/>
              </a:buClr>
              <a:buFont typeface="Arial" pitchFamily="34" charset="0"/>
              <a:buChar char="•"/>
              <a:defRPr baseline="0">
                <a:solidFill>
                  <a:srgbClr val="0F5494"/>
                </a:solidFill>
              </a:defRPr>
            </a:lvl2pPr>
            <a:lvl3pPr marL="1200150" indent="-285750" eaLnBrk="1" latinLnBrk="0" hangingPunct="1">
              <a:buClr>
                <a:srgbClr val="1C3B7A"/>
              </a:buClr>
              <a:buFont typeface="Arial" pitchFamily="34" charset="0"/>
              <a:buChar char="•"/>
              <a:defRPr sz="1400">
                <a:solidFill>
                  <a:srgbClr val="0F5494"/>
                </a:solidFill>
              </a:defRPr>
            </a:lvl3pPr>
            <a:lvl4pPr marL="1543050" indent="-171450" eaLnBrk="1" latinLnBrk="0" hangingPunct="1">
              <a:buClr>
                <a:srgbClr val="1C3B7A"/>
              </a:buClr>
              <a:buFont typeface="Arial" pitchFamily="34" charset="0"/>
              <a:buChar char="•"/>
              <a:defRPr sz="1200">
                <a:solidFill>
                  <a:srgbClr val="0F5494"/>
                </a:solidFill>
                <a:latin typeface="+mj-lt"/>
              </a:defRPr>
            </a:lvl4pPr>
            <a:lvl5pPr marL="2000250" indent="-171450" eaLnBrk="1" latinLnBrk="0" hangingPunct="1">
              <a:buClr>
                <a:srgbClr val="1C3B7A"/>
              </a:buClr>
              <a:buFont typeface="Arial" pitchFamily="34" charset="0"/>
              <a:buChar char="•"/>
              <a:defRPr sz="1000">
                <a:solidFill>
                  <a:srgbClr val="0F5494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270FD-4E43-43AD-8C6A-D197BBF4408F}" type="slidenum">
              <a:rPr lang="nl-BE"/>
              <a:pPr>
                <a:defRPr/>
              </a:pPr>
              <a:t>‹Nº›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50662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71600" y="2420938"/>
            <a:ext cx="7920880" cy="38883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962025" y="1556792"/>
            <a:ext cx="7930455" cy="72008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A02CA-EC3B-45DF-A14C-24FF0E739956}" type="slidenum">
              <a:rPr lang="nl-BE"/>
              <a:pPr>
                <a:defRPr/>
              </a:pPr>
              <a:t>‹Nº›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28401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Graphic a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552" y="2708920"/>
            <a:ext cx="3008313" cy="33123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/>
            </a:lvl1pPr>
            <a:lvl2pPr marL="0" indent="0">
              <a:buNone/>
              <a:defRPr sz="1400">
                <a:solidFill>
                  <a:srgbClr val="1C3B7A"/>
                </a:solidFill>
              </a:defRPr>
            </a:lvl2pPr>
            <a:lvl3pPr marL="360000" indent="0">
              <a:buNone/>
              <a:defRPr sz="1000">
                <a:solidFill>
                  <a:srgbClr val="1C3B7A"/>
                </a:solidFill>
              </a:defRPr>
            </a:lvl3pPr>
            <a:lvl4pPr marL="540000" indent="0" eaLnBrk="1" latinLnBrk="0" hangingPunct="1">
              <a:buNone/>
              <a:defRPr sz="900">
                <a:solidFill>
                  <a:srgbClr val="1C3B7A"/>
                </a:solidFill>
              </a:defRPr>
            </a:lvl4pPr>
            <a:lvl5pPr marL="720000" indent="0" eaLnBrk="1" latinLnBrk="0" hangingPunct="1">
              <a:buNone/>
              <a:defRPr sz="900">
                <a:solidFill>
                  <a:srgbClr val="1C3B7A"/>
                </a:solidFill>
              </a:defRPr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529977" y="1412776"/>
            <a:ext cx="3033911" cy="1152128"/>
          </a:xfrm>
        </p:spPr>
        <p:txBody>
          <a:bodyPr/>
          <a:lstStyle>
            <a:lvl1pPr>
              <a:defRPr sz="17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3635896" y="1412875"/>
            <a:ext cx="5256584" cy="46084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9611A-6502-460E-8DC8-20FDC4551856}" type="slidenum">
              <a:rPr lang="nl-BE"/>
              <a:pPr>
                <a:defRPr/>
              </a:pPr>
              <a:t>‹Nº›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86641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Graphic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9977" y="1412776"/>
            <a:ext cx="3033911" cy="1152128"/>
          </a:xfrm>
        </p:spPr>
        <p:txBody>
          <a:bodyPr/>
          <a:lstStyle>
            <a:lvl1pPr>
              <a:defRPr sz="17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3635896" y="1412875"/>
            <a:ext cx="5256584" cy="46084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2"/>
          </p:nvPr>
        </p:nvSpPr>
        <p:spPr>
          <a:xfrm>
            <a:off x="539552" y="2708920"/>
            <a:ext cx="3024336" cy="331236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1C3B7A"/>
              </a:buClr>
              <a:buFont typeface="Arial" pitchFamily="34" charset="0"/>
              <a:buChar char="•"/>
              <a:defRPr sz="1400" b="0">
                <a:solidFill>
                  <a:srgbClr val="0F5494"/>
                </a:solidFill>
              </a:defRPr>
            </a:lvl1pPr>
            <a:lvl2pPr marL="742950" indent="-285750">
              <a:buClr>
                <a:srgbClr val="1C3B7A"/>
              </a:buClr>
              <a:buFont typeface="Arial" pitchFamily="34" charset="0"/>
              <a:buChar char="•"/>
              <a:defRPr sz="1200" baseline="0">
                <a:solidFill>
                  <a:srgbClr val="0F5494"/>
                </a:solidFill>
              </a:defRPr>
            </a:lvl2pPr>
            <a:lvl3pPr marL="1200150" indent="-285750" eaLnBrk="1" latinLnBrk="0" hangingPunct="1">
              <a:buClr>
                <a:srgbClr val="1C3B7A"/>
              </a:buClr>
              <a:buFont typeface="Arial" pitchFamily="34" charset="0"/>
              <a:buChar char="•"/>
              <a:defRPr sz="1000">
                <a:solidFill>
                  <a:srgbClr val="0F5494"/>
                </a:solidFill>
              </a:defRPr>
            </a:lvl3pPr>
            <a:lvl4pPr marL="1543050" indent="-171450" eaLnBrk="1" latinLnBrk="0" hangingPunct="1">
              <a:buClr>
                <a:srgbClr val="1C3B7A"/>
              </a:buClr>
              <a:buFont typeface="Arial" pitchFamily="34" charset="0"/>
              <a:buChar char="•"/>
              <a:defRPr sz="900">
                <a:solidFill>
                  <a:srgbClr val="0F5494"/>
                </a:solidFill>
                <a:latin typeface="+mj-lt"/>
              </a:defRPr>
            </a:lvl4pPr>
            <a:lvl5pPr marL="2000250" indent="-171450" eaLnBrk="1" latinLnBrk="0" hangingPunct="1">
              <a:buClr>
                <a:srgbClr val="1C3B7A"/>
              </a:buClr>
              <a:buFont typeface="Arial" pitchFamily="34" charset="0"/>
              <a:buChar char="•"/>
              <a:defRPr sz="900">
                <a:solidFill>
                  <a:srgbClr val="0F5494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EAD61-0156-45B6-9AB6-D72AFF1AAF04}" type="slidenum">
              <a:rPr lang="nl-BE"/>
              <a:pPr>
                <a:defRPr/>
              </a:pPr>
              <a:t>‹Nº›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0819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600" y="2420888"/>
            <a:ext cx="3240360" cy="360040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1C3B7A"/>
              </a:buClr>
              <a:buFont typeface="Arial" pitchFamily="34" charset="0"/>
              <a:buNone/>
              <a:defRPr sz="1400" b="0"/>
            </a:lvl1pPr>
            <a:lvl2pPr marL="0" indent="0">
              <a:buClr>
                <a:srgbClr val="1C3B7A"/>
              </a:buClr>
              <a:buFontTx/>
              <a:buNone/>
              <a:defRPr sz="1200">
                <a:solidFill>
                  <a:srgbClr val="1C3B7A"/>
                </a:solidFill>
              </a:defRPr>
            </a:lvl2pPr>
            <a:lvl3pPr marL="188550" indent="0">
              <a:buClr>
                <a:srgbClr val="1C3B7A"/>
              </a:buClr>
              <a:buFontTx/>
              <a:buNone/>
              <a:defRPr sz="1000">
                <a:solidFill>
                  <a:srgbClr val="1C3B7A"/>
                </a:solidFill>
              </a:defRPr>
            </a:lvl3pPr>
            <a:lvl4pPr marL="368550" indent="0" eaLnBrk="1" latinLnBrk="0" hangingPunct="1">
              <a:buClr>
                <a:srgbClr val="1C3B7A"/>
              </a:buClr>
              <a:buFontTx/>
              <a:buNone/>
              <a:defRPr sz="900">
                <a:solidFill>
                  <a:srgbClr val="1C3B7A"/>
                </a:solidFill>
              </a:defRPr>
            </a:lvl4pPr>
            <a:lvl5pPr marL="548550" indent="0" eaLnBrk="1" latinLnBrk="0" hangingPunct="1">
              <a:buClr>
                <a:srgbClr val="1C3B7A"/>
              </a:buClr>
              <a:buFontTx/>
              <a:buNone/>
              <a:defRPr sz="900">
                <a:solidFill>
                  <a:srgbClr val="1C3B7A"/>
                </a:solidFill>
              </a:defRPr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962025" y="1556792"/>
            <a:ext cx="7930455" cy="72008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/>
          </p:nvPr>
        </p:nvSpPr>
        <p:spPr>
          <a:xfrm>
            <a:off x="4572000" y="2420888"/>
            <a:ext cx="3240360" cy="360040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1C3B7A"/>
              </a:buClr>
              <a:buFont typeface="Arial" pitchFamily="34" charset="0"/>
              <a:buNone/>
              <a:defRPr sz="1400" b="0"/>
            </a:lvl1pPr>
            <a:lvl2pPr marL="0" indent="0">
              <a:buClr>
                <a:srgbClr val="1C3B7A"/>
              </a:buClr>
              <a:buFontTx/>
              <a:buNone/>
              <a:defRPr sz="1200">
                <a:solidFill>
                  <a:srgbClr val="1C3B7A"/>
                </a:solidFill>
              </a:defRPr>
            </a:lvl2pPr>
            <a:lvl3pPr marL="188550" indent="0">
              <a:buClr>
                <a:srgbClr val="1C3B7A"/>
              </a:buClr>
              <a:buFontTx/>
              <a:buNone/>
              <a:defRPr sz="1000">
                <a:solidFill>
                  <a:srgbClr val="1C3B7A"/>
                </a:solidFill>
              </a:defRPr>
            </a:lvl3pPr>
            <a:lvl4pPr marL="368550" indent="0" eaLnBrk="1" latinLnBrk="0" hangingPunct="1">
              <a:buClr>
                <a:srgbClr val="1C3B7A"/>
              </a:buClr>
              <a:buFontTx/>
              <a:buNone/>
              <a:defRPr sz="900">
                <a:solidFill>
                  <a:srgbClr val="1C3B7A"/>
                </a:solidFill>
              </a:defRPr>
            </a:lvl4pPr>
            <a:lvl5pPr marL="548550" indent="0" eaLnBrk="1" latinLnBrk="0" hangingPunct="1">
              <a:buClr>
                <a:srgbClr val="1C3B7A"/>
              </a:buClr>
              <a:buFontTx/>
              <a:buNone/>
              <a:defRPr sz="900">
                <a:solidFill>
                  <a:srgbClr val="1C3B7A"/>
                </a:solidFill>
              </a:defRPr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46911-0B4B-439E-9813-D25CD2452B48}" type="slidenum">
              <a:rPr lang="nl-BE"/>
              <a:pPr>
                <a:defRPr/>
              </a:pPr>
              <a:t>‹Nº›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82739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962025" y="1556792"/>
            <a:ext cx="7930455" cy="72008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2"/>
          </p:nvPr>
        </p:nvSpPr>
        <p:spPr>
          <a:xfrm>
            <a:off x="971600" y="2492896"/>
            <a:ext cx="3312368" cy="352839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1C3B7A"/>
              </a:buClr>
              <a:buFont typeface="Arial" pitchFamily="34" charset="0"/>
              <a:buChar char="•"/>
              <a:defRPr sz="1400" b="0">
                <a:solidFill>
                  <a:srgbClr val="0F5494"/>
                </a:solidFill>
              </a:defRPr>
            </a:lvl1pPr>
            <a:lvl2pPr marL="742950" indent="-285750">
              <a:buClr>
                <a:srgbClr val="1C3B7A"/>
              </a:buClr>
              <a:buFont typeface="Arial" pitchFamily="34" charset="0"/>
              <a:buChar char="•"/>
              <a:defRPr sz="1200" baseline="0">
                <a:solidFill>
                  <a:srgbClr val="0F5494"/>
                </a:solidFill>
              </a:defRPr>
            </a:lvl2pPr>
            <a:lvl3pPr marL="1200150" indent="-285750" eaLnBrk="1" latinLnBrk="0" hangingPunct="1">
              <a:buClr>
                <a:srgbClr val="1C3B7A"/>
              </a:buClr>
              <a:buFont typeface="Arial" pitchFamily="34" charset="0"/>
              <a:buChar char="•"/>
              <a:defRPr sz="1000">
                <a:solidFill>
                  <a:srgbClr val="0F5494"/>
                </a:solidFill>
              </a:defRPr>
            </a:lvl3pPr>
            <a:lvl4pPr marL="1543050" indent="-171450" eaLnBrk="1" latinLnBrk="0" hangingPunct="1">
              <a:buClr>
                <a:srgbClr val="1C3B7A"/>
              </a:buClr>
              <a:buFont typeface="Arial" pitchFamily="34" charset="0"/>
              <a:buChar char="•"/>
              <a:defRPr sz="900">
                <a:solidFill>
                  <a:srgbClr val="0F5494"/>
                </a:solidFill>
                <a:latin typeface="+mj-lt"/>
              </a:defRPr>
            </a:lvl4pPr>
            <a:lvl5pPr marL="2000250" indent="-171450" eaLnBrk="1" latinLnBrk="0" hangingPunct="1">
              <a:buClr>
                <a:srgbClr val="1C3B7A"/>
              </a:buClr>
              <a:buFont typeface="Arial" pitchFamily="34" charset="0"/>
              <a:buChar char="•"/>
              <a:defRPr sz="900">
                <a:solidFill>
                  <a:srgbClr val="0F5494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3"/>
          </p:nvPr>
        </p:nvSpPr>
        <p:spPr>
          <a:xfrm>
            <a:off x="4572000" y="2492896"/>
            <a:ext cx="3312368" cy="352839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1C3B7A"/>
              </a:buClr>
              <a:buFont typeface="Arial" pitchFamily="34" charset="0"/>
              <a:buChar char="•"/>
              <a:defRPr sz="1400" b="0">
                <a:solidFill>
                  <a:srgbClr val="0F5494"/>
                </a:solidFill>
              </a:defRPr>
            </a:lvl1pPr>
            <a:lvl2pPr marL="742950" indent="-285750">
              <a:buClr>
                <a:srgbClr val="1C3B7A"/>
              </a:buClr>
              <a:buFont typeface="Arial" pitchFamily="34" charset="0"/>
              <a:buChar char="•"/>
              <a:defRPr sz="1200" baseline="0">
                <a:solidFill>
                  <a:srgbClr val="0F5494"/>
                </a:solidFill>
              </a:defRPr>
            </a:lvl2pPr>
            <a:lvl3pPr marL="1200150" indent="-285750" eaLnBrk="1" latinLnBrk="0" hangingPunct="1">
              <a:buClr>
                <a:srgbClr val="1C3B7A"/>
              </a:buClr>
              <a:buFont typeface="Arial" pitchFamily="34" charset="0"/>
              <a:buChar char="•"/>
              <a:defRPr sz="1000">
                <a:solidFill>
                  <a:srgbClr val="0F5494"/>
                </a:solidFill>
              </a:defRPr>
            </a:lvl3pPr>
            <a:lvl4pPr marL="1543050" indent="-171450" eaLnBrk="1" latinLnBrk="0" hangingPunct="1">
              <a:buClr>
                <a:srgbClr val="1C3B7A"/>
              </a:buClr>
              <a:buFont typeface="Arial" pitchFamily="34" charset="0"/>
              <a:buChar char="•"/>
              <a:defRPr sz="900">
                <a:solidFill>
                  <a:srgbClr val="0F5494"/>
                </a:solidFill>
                <a:latin typeface="+mj-lt"/>
              </a:defRPr>
            </a:lvl4pPr>
            <a:lvl5pPr marL="2000250" indent="-171450" eaLnBrk="1" latinLnBrk="0" hangingPunct="1">
              <a:buClr>
                <a:srgbClr val="1C3B7A"/>
              </a:buClr>
              <a:buFont typeface="Arial" pitchFamily="34" charset="0"/>
              <a:buChar char="•"/>
              <a:defRPr sz="900">
                <a:solidFill>
                  <a:srgbClr val="0F5494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56055-796A-4C32-92E1-4A584AABE845}" type="slidenum">
              <a:rPr lang="nl-BE"/>
              <a:pPr>
                <a:defRPr/>
              </a:pPr>
              <a:t>‹Nº›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9289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962025" y="2708920"/>
            <a:ext cx="7210375" cy="2160240"/>
          </a:xfrm>
        </p:spPr>
        <p:txBody>
          <a:bodyPr/>
          <a:lstStyle>
            <a:lvl1pPr algn="ctr">
              <a:defRPr sz="4000" baseline="0">
                <a:solidFill>
                  <a:srgbClr val="0F5494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CDDB1-2BBC-4836-B296-5C75EE7AF263}" type="slidenum">
              <a:rPr lang="nl-BE"/>
              <a:pPr>
                <a:defRPr/>
              </a:pPr>
              <a:t>‹Nº›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7036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1DB6C9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2025" y="1557338"/>
            <a:ext cx="793115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</a:t>
            </a:r>
          </a:p>
        </p:txBody>
      </p:sp>
      <p:sp>
        <p:nvSpPr>
          <p:cNvPr id="13" name="Rectangle 5"/>
          <p:cNvSpPr txBox="1">
            <a:spLocks noChangeArrowheads="1"/>
          </p:cNvSpPr>
          <p:nvPr/>
        </p:nvSpPr>
        <p:spPr bwMode="auto">
          <a:xfrm>
            <a:off x="6804025" y="5861050"/>
            <a:ext cx="2160588" cy="9366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sz="1800" noProof="0" dirty="0">
                <a:solidFill>
                  <a:srgbClr val="1C3B7A"/>
                </a:solidFill>
                <a:latin typeface="Arial" charset="0"/>
                <a:cs typeface="Arial" charset="0"/>
              </a:rPr>
              <a:t>DG MARE</a:t>
            </a:r>
          </a:p>
          <a:p>
            <a:pPr algn="ctr" eaLnBrk="1" hangingPunct="1">
              <a:defRPr/>
            </a:pPr>
            <a:r>
              <a:rPr lang="en-GB" sz="900" noProof="0" dirty="0">
                <a:solidFill>
                  <a:srgbClr val="1C3B7A"/>
                </a:solidFill>
                <a:latin typeface="Arial" charset="0"/>
                <a:cs typeface="Arial" charset="0"/>
              </a:rPr>
              <a:t>Directorate-General for Maritime Affairs and Fisheries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2492375"/>
            <a:ext cx="7945437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4262438" y="6669088"/>
            <a:ext cx="611187" cy="196850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 sz="1800" b="0">
              <a:solidFill>
                <a:srgbClr val="1C3B7A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375150" y="6670675"/>
            <a:ext cx="385763" cy="214313"/>
          </a:xfrm>
          <a:prstGeom prst="rect">
            <a:avLst/>
          </a:prstGeom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eaLnBrk="1" hangingPunct="1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B013ED2-F7A8-47DC-AFBD-13324E969A72}" type="slidenum">
              <a:rPr lang="nl-BE"/>
              <a:pPr>
                <a:defRPr/>
              </a:pPr>
              <a:t>‹Nº›</a:t>
            </a:fld>
            <a:endParaRPr lang="nl-BE"/>
          </a:p>
        </p:txBody>
      </p:sp>
      <p:pic>
        <p:nvPicPr>
          <p:cNvPr id="12" name="Picture 11" descr="C:\DOCUME~1\lenain\LOCALS~1\Temp\7zE911.tmp\Footer Box Mare Fisheries EN.png"/>
          <p:cNvPicPr>
            <a:picLocks noChangeAspect="1" noChangeArrowheads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6437313"/>
            <a:ext cx="67945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C:\DOCUME~1\lenain\LOCALS~1\Temp\7zE912.tmp\LOGO-CE for Word Mare Fisheries EN Negative.png"/>
          <p:cNvPicPr>
            <a:picLocks noChangeAspect="1" noChangeArrowheads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438" y="298800"/>
            <a:ext cx="1620837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92" r:id="rId1"/>
    <p:sldLayoutId id="2147484375" r:id="rId2"/>
    <p:sldLayoutId id="2147484376" r:id="rId3"/>
    <p:sldLayoutId id="2147484377" r:id="rId4"/>
    <p:sldLayoutId id="2147484378" r:id="rId5"/>
    <p:sldLayoutId id="2147484379" r:id="rId6"/>
    <p:sldLayoutId id="2147484380" r:id="rId7"/>
    <p:sldLayoutId id="2147484381" r:id="rId8"/>
    <p:sldLayoutId id="2147484382" r:id="rId9"/>
    <p:sldLayoutId id="2147484383" r:id="rId10"/>
    <p:sldLayoutId id="2147484393" r:id="rId11"/>
    <p:sldLayoutId id="2147484394" r:id="rId12"/>
    <p:sldLayoutId id="2147484395" r:id="rId13"/>
    <p:sldLayoutId id="2147484396" r:id="rId14"/>
    <p:sldLayoutId id="2147484397" r:id="rId15"/>
    <p:sldLayoutId id="2147484384" r:id="rId16"/>
    <p:sldLayoutId id="2147484385" r:id="rId17"/>
    <p:sldLayoutId id="2147484386" r:id="rId18"/>
    <p:sldLayoutId id="2147484387" r:id="rId19"/>
    <p:sldLayoutId id="2147484388" r:id="rId20"/>
    <p:sldLayoutId id="2147484389" r:id="rId21"/>
    <p:sldLayoutId id="2147484390" r:id="rId22"/>
    <p:sldLayoutId id="2147484391" r:id="rId23"/>
    <p:sldLayoutId id="2147484398" r:id="rId2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0">
          <a:solidFill>
            <a:srgbClr val="0F549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 sz="1900" b="0">
          <a:solidFill>
            <a:srgbClr val="0F5494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defRPr sz="1700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 sz="1200">
          <a:solidFill>
            <a:srgbClr val="0F5494"/>
          </a:solidFill>
          <a:latin typeface="+mj-lt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 sz="1000">
          <a:solidFill>
            <a:srgbClr val="0F5494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395288" y="1341438"/>
            <a:ext cx="8748712" cy="1871662"/>
          </a:xfrm>
        </p:spPr>
        <p:txBody>
          <a:bodyPr/>
          <a:lstStyle/>
          <a:p>
            <a:pPr algn="ctr"/>
            <a:br>
              <a:rPr lang="en-GB" altLang="en-US" sz="3600" dirty="0"/>
            </a:br>
            <a:br>
              <a:rPr lang="en-GB" altLang="en-US" sz="3600" dirty="0"/>
            </a:br>
            <a:r>
              <a:rPr lang="en-GB" altLang="en-US" sz="3600" dirty="0"/>
              <a:t>Los </a:t>
            </a:r>
            <a:r>
              <a:rPr lang="en-GB" altLang="en-US" sz="3600" dirty="0" err="1"/>
              <a:t>resultados</a:t>
            </a:r>
            <a:r>
              <a:rPr lang="en-GB" altLang="en-US" sz="3600" dirty="0"/>
              <a:t> del </a:t>
            </a:r>
            <a:r>
              <a:rPr lang="en-GB" altLang="en-US" sz="3600" dirty="0" err="1"/>
              <a:t>Informe</a:t>
            </a:r>
            <a:r>
              <a:rPr lang="en-GB" altLang="en-US" sz="3600" dirty="0"/>
              <a:t> </a:t>
            </a:r>
            <a:r>
              <a:rPr lang="en-GB" altLang="en-US" sz="3600" dirty="0" err="1"/>
              <a:t>Económico</a:t>
            </a:r>
            <a:r>
              <a:rPr lang="en-GB" altLang="en-US" sz="3600" dirty="0"/>
              <a:t> de la </a:t>
            </a:r>
            <a:r>
              <a:rPr lang="en-GB" altLang="en-US" sz="3600" dirty="0" err="1"/>
              <a:t>flota</a:t>
            </a:r>
            <a:r>
              <a:rPr lang="en-GB" altLang="en-US" sz="3600" dirty="0"/>
              <a:t> 2017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>
          <a:xfrm>
            <a:off x="468313" y="4725144"/>
            <a:ext cx="4391719" cy="1368152"/>
          </a:xfrm>
        </p:spPr>
        <p:txBody>
          <a:bodyPr/>
          <a:lstStyle/>
          <a:p>
            <a:r>
              <a:rPr lang="en-GB" altLang="en-US" sz="2000" dirty="0"/>
              <a:t>Miguel Peña Castellot</a:t>
            </a:r>
          </a:p>
          <a:p>
            <a:r>
              <a:rPr lang="en-US" altLang="en-US" sz="1600" b="0" dirty="0"/>
              <a:t>Unidad de </a:t>
            </a:r>
            <a:r>
              <a:rPr lang="en-US" altLang="en-US" sz="1600" b="0" dirty="0" err="1"/>
              <a:t>Análisis</a:t>
            </a:r>
            <a:r>
              <a:rPr lang="en-US" altLang="en-US" sz="1600" b="0" dirty="0"/>
              <a:t> </a:t>
            </a:r>
            <a:r>
              <a:rPr lang="en-US" altLang="en-US" sz="1600" b="0" dirty="0" err="1"/>
              <a:t>Económico</a:t>
            </a:r>
            <a:r>
              <a:rPr lang="en-US" altLang="en-US" sz="1600" b="0" dirty="0"/>
              <a:t>, </a:t>
            </a:r>
            <a:r>
              <a:rPr lang="en-US" altLang="en-US" sz="1600" b="0" dirty="0" err="1"/>
              <a:t>Mercados</a:t>
            </a:r>
            <a:r>
              <a:rPr lang="en-US" altLang="en-US" sz="1600" b="0" dirty="0"/>
              <a:t> y </a:t>
            </a:r>
            <a:r>
              <a:rPr lang="en-US" altLang="en-US" sz="1600" b="0" dirty="0" err="1"/>
              <a:t>Análisis</a:t>
            </a:r>
            <a:r>
              <a:rPr lang="en-US" altLang="en-US" sz="1600" b="0" dirty="0"/>
              <a:t> de </a:t>
            </a:r>
            <a:r>
              <a:rPr lang="en-US" altLang="en-US" sz="1600" b="0" dirty="0" err="1"/>
              <a:t>impacto</a:t>
            </a:r>
            <a:endParaRPr lang="en-US" altLang="en-US" sz="1600" b="0" dirty="0"/>
          </a:p>
          <a:p>
            <a:r>
              <a:rPr lang="en-US" altLang="en-US" sz="1600" dirty="0"/>
              <a:t>DG MARE – </a:t>
            </a:r>
            <a:r>
              <a:rPr lang="en-US" altLang="en-US" sz="1600" dirty="0" err="1"/>
              <a:t>Comisión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Europea</a:t>
            </a:r>
            <a:endParaRPr lang="en-GB" altLang="en-US" sz="1600" dirty="0"/>
          </a:p>
        </p:txBody>
      </p:sp>
    </p:spTree>
    <p:extLst>
      <p:ext uri="{BB962C8B-B14F-4D97-AF65-F5344CB8AC3E}">
        <p14:creationId xmlns:p14="http://schemas.microsoft.com/office/powerpoint/2010/main" val="680851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Los </a:t>
            </a:r>
            <a:r>
              <a:rPr lang="fr-BE" dirty="0" err="1"/>
              <a:t>resultados</a:t>
            </a:r>
            <a:r>
              <a:rPr lang="fr-BE" dirty="0"/>
              <a:t> </a:t>
            </a:r>
            <a:r>
              <a:rPr lang="fr-BE" dirty="0" err="1"/>
              <a:t>económicos</a:t>
            </a:r>
            <a:br>
              <a:rPr lang="fr-BE" dirty="0"/>
            </a:br>
            <a:br>
              <a:rPr lang="fr-BE" dirty="0"/>
            </a:br>
            <a:br>
              <a:rPr lang="fr-BE" dirty="0"/>
            </a:br>
            <a:endParaRPr lang="en-GB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s-ES" dirty="0"/>
              <a:t>•	2015 supuso una cierta desaceleración respecto al 2014, pero los valores siguen estando por encima de las medias del periodo 2008-2014.</a:t>
            </a:r>
          </a:p>
          <a:p>
            <a:r>
              <a:rPr lang="es-ES" dirty="0"/>
              <a:t>•	Las estimaciones para 2016, y en especial para 2017, apuntan a mejoras sustanciales. </a:t>
            </a:r>
          </a:p>
          <a:p>
            <a:r>
              <a:rPr lang="es-ES" dirty="0"/>
              <a:t>•   Se estima que el beneficio neto en porcentaje de la flota podría estar rozando el 20% en 2017. </a:t>
            </a:r>
          </a:p>
          <a:p>
            <a:r>
              <a:rPr lang="es-ES" dirty="0"/>
              <a:t>	</a:t>
            </a:r>
          </a:p>
          <a:p>
            <a:pPr algn="ctr"/>
            <a:r>
              <a:rPr lang="es-ES" dirty="0"/>
              <a:t>Se está muy lejos, pues, de la mala situación de los años 2008-2009.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5E4AC5-98FC-4ADF-ACB6-1BF0EA6512B1}" type="slidenum">
              <a:rPr lang="nl-BE" smtClean="0"/>
              <a:pPr>
                <a:defRPr/>
              </a:pPr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10234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Desembarcos</a:t>
            </a:r>
            <a:r>
              <a:rPr lang="fr-BE" dirty="0"/>
              <a:t> e </a:t>
            </a:r>
            <a:r>
              <a:rPr lang="fr-BE" dirty="0" err="1"/>
              <a:t>ingresos</a:t>
            </a:r>
            <a:r>
              <a:rPr lang="fr-BE" dirty="0"/>
              <a:t> </a:t>
            </a:r>
            <a:r>
              <a:rPr lang="fr-BE" dirty="0" err="1"/>
              <a:t>por</a:t>
            </a:r>
            <a:r>
              <a:rPr lang="fr-BE" dirty="0"/>
              <a:t> ventas</a:t>
            </a:r>
            <a:br>
              <a:rPr lang="fr-BE" dirty="0"/>
            </a:br>
            <a:endParaRPr lang="en-GB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s-ES" dirty="0"/>
              <a:t>•	El volumen de desembarcos (923kt) decreció ligeramente en 2015 respecto a 2014, pero es la segunda mejor cifra desde 2008. Las estimaciones para 2016 y 2017 apuntas a una ligera contracción, aunque seguirán por encima de la media del periodo.</a:t>
            </a:r>
          </a:p>
          <a:p>
            <a:r>
              <a:rPr lang="es-ES" dirty="0"/>
              <a:t>•	Ingresos por ventas. Los €1.952m de 2015, están ligeramente por debajo de los de 2014, pero por encima de la media desde 2008.</a:t>
            </a:r>
          </a:p>
          <a:p>
            <a:r>
              <a:rPr lang="es-ES" dirty="0"/>
              <a:t>•	Se espera que se mantengan estables en 2016 y aumenten en 2017.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5E4AC5-98FC-4ADF-ACB6-1BF0EA6512B1}" type="slidenum">
              <a:rPr lang="nl-BE" smtClean="0"/>
              <a:pPr>
                <a:defRPr/>
              </a:pPr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35954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Costes: </a:t>
            </a:r>
            <a:r>
              <a:rPr lang="fr-BE" dirty="0" err="1"/>
              <a:t>salarios</a:t>
            </a:r>
            <a:r>
              <a:rPr lang="fr-BE" dirty="0"/>
              <a:t> y combustible</a:t>
            </a:r>
            <a:br>
              <a:rPr lang="fr-BE" dirty="0"/>
            </a:br>
            <a:endParaRPr lang="en-GB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s-ES" sz="1800" dirty="0"/>
              <a:t>•	Los salarios en 2015 (€535,6m) supusieron un ∆ del 4% sobre 2014. Es el mejor resultado desde 2010, cuando el empleo era un 10% mayor; es decir, los salarios mejoran y la masa salarial también, pese a la reducción de la flota.</a:t>
            </a:r>
          </a:p>
          <a:p>
            <a:r>
              <a:rPr lang="es-ES" sz="1800" dirty="0"/>
              <a:t>•	Los gastos de combustible, se han reducido un 13% respecto a 2014 y un 25% respecto a la media del periodo 2008-2014 y ello  pese a que en 2015 el consumo en litros subió </a:t>
            </a:r>
            <a:r>
              <a:rPr lang="es-ES" sz="1800"/>
              <a:t>un 11% </a:t>
            </a:r>
            <a:r>
              <a:rPr lang="es-ES" sz="1800" dirty="0"/>
              <a:t>respecto a 2014. El consumo en 2015 representó la tercera cifra más alta desde 2008. Se espera una ligera reducción del consumo en 2016 y 2017.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5E4AC5-98FC-4ADF-ACB6-1BF0EA6512B1}" type="slidenum">
              <a:rPr lang="nl-BE" smtClean="0"/>
              <a:pPr>
                <a:defRPr/>
              </a:pPr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76079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Otros</a:t>
            </a:r>
            <a:r>
              <a:rPr lang="fr-BE" dirty="0"/>
              <a:t> </a:t>
            </a:r>
            <a:r>
              <a:rPr lang="fr-BE" dirty="0" err="1"/>
              <a:t>costes</a:t>
            </a:r>
            <a:br>
              <a:rPr lang="fr-BE" dirty="0"/>
            </a:br>
            <a:endParaRPr lang="en-GB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s-ES" dirty="0"/>
              <a:t>•	Se observa un aumento sustancial de los costes variables y de los de mantenimiento. </a:t>
            </a:r>
          </a:p>
          <a:p>
            <a:r>
              <a:rPr lang="es-ES" dirty="0"/>
              <a:t>•	Los primeros son los más elevados desde 2008 y los segundos llevan aumentando desde 2012, lo que puede tener que ver con un aumento de la actividad.</a:t>
            </a:r>
          </a:p>
          <a:p>
            <a:r>
              <a:rPr lang="es-ES" dirty="0"/>
              <a:t>•	En línea con lo anterior se observa también un aumento de las inversiones respecto al 2014 y respecto a la media del periodo 2008-2014.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5E4AC5-98FC-4ADF-ACB6-1BF0EA6512B1}" type="slidenum">
              <a:rPr lang="nl-BE" smtClean="0"/>
              <a:pPr>
                <a:defRPr/>
              </a:pPr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03082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Valor</a:t>
            </a:r>
            <a:r>
              <a:rPr lang="fr-BE" dirty="0"/>
              <a:t> </a:t>
            </a:r>
            <a:r>
              <a:rPr lang="fr-BE" dirty="0" err="1"/>
              <a:t>añadido</a:t>
            </a:r>
            <a:r>
              <a:rPr lang="fr-BE" dirty="0"/>
              <a:t> </a:t>
            </a:r>
            <a:r>
              <a:rPr lang="fr-BE" dirty="0" err="1"/>
              <a:t>bruto</a:t>
            </a:r>
            <a:r>
              <a:rPr lang="fr-BE" dirty="0"/>
              <a:t> y </a:t>
            </a:r>
            <a:r>
              <a:rPr lang="fr-BE" dirty="0" err="1"/>
              <a:t>rentabilidad</a:t>
            </a:r>
            <a:endParaRPr lang="en-GB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s-ES" dirty="0"/>
              <a:t>•	El valor añadido bruto en 2015, €970,4 m bajó un 8% respecto a 2014, pero se mantuvo un 12% por encima de la media del periodo 2008-2014. Se espera que mejore sustancialmente en 2016 y 2017 hasta exceder los €1.100 millones. El VAB representó en 2015 casi un 50% de los ingresos.</a:t>
            </a:r>
          </a:p>
          <a:p>
            <a:r>
              <a:rPr lang="es-ES" dirty="0"/>
              <a:t>•	En cuanto a la rentabilidad bruta y neta, las cifras de 2015 (€355,3m y €217m, respectivamente) suponen caídas significativas respecto al 2014, pero siguen siendo cifras positivas y muy encima de la media del periodo 2008-2014 (+55% y +220%, respectivamente).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5E4AC5-98FC-4ADF-ACB6-1BF0EA6512B1}" type="slidenum">
              <a:rPr lang="nl-BE" smtClean="0"/>
              <a:pPr>
                <a:defRPr/>
              </a:pPr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7361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Rentabilidad</a:t>
            </a:r>
            <a:r>
              <a:rPr lang="fr-BE" dirty="0"/>
              <a:t> </a:t>
            </a:r>
            <a:r>
              <a:rPr lang="fr-BE" dirty="0" err="1"/>
              <a:t>neta</a:t>
            </a:r>
            <a:endParaRPr lang="en-GB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611561" y="2420889"/>
            <a:ext cx="8272090" cy="3528391"/>
          </a:xfrm>
        </p:spPr>
        <p:txBody>
          <a:bodyPr/>
          <a:lstStyle/>
          <a:p>
            <a:r>
              <a:rPr lang="es-ES" dirty="0"/>
              <a:t>•	En porcentaje, el margen de beneficio neto, un 11%, representa la primera caída desde 2008, pero aun así es una cifra comparable o superior a la de superior a la muchos sectores de actividad.</a:t>
            </a:r>
          </a:p>
          <a:p>
            <a:r>
              <a:rPr lang="es-ES" dirty="0"/>
              <a:t>•	Se esperan mejoras muy importantes para 2016 (18,4%) y 2017 (19,5%).</a:t>
            </a:r>
          </a:p>
          <a:p>
            <a:r>
              <a:rPr lang="es-ES" dirty="0"/>
              <a:t>•	La rentabilidad sobre activos tangibles fijos (45.7%) muestra que invertir en el sector de la captura es un buen negocio en el momento actual.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5E4AC5-98FC-4ADF-ACB6-1BF0EA6512B1}" type="slidenum">
              <a:rPr lang="nl-BE" smtClean="0"/>
              <a:pPr>
                <a:defRPr/>
              </a:pPr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26690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611561" y="2420889"/>
            <a:ext cx="8272090" cy="3528391"/>
          </a:xfrm>
        </p:spPr>
        <p:txBody>
          <a:bodyPr/>
          <a:lstStyle/>
          <a:p>
            <a:r>
              <a:rPr lang="es-ES" sz="3200" b="1" dirty="0"/>
              <a:t>	Gracias por su atención</a:t>
            </a:r>
          </a:p>
          <a:p>
            <a:r>
              <a:rPr lang="es-ES" sz="3200" b="1" dirty="0"/>
              <a:t>	¿Preguntas?</a:t>
            </a:r>
            <a:endParaRPr lang="en-GB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5E4AC5-98FC-4ADF-ACB6-1BF0EA6512B1}" type="slidenum">
              <a:rPr lang="nl-BE" smtClean="0"/>
              <a:pPr>
                <a:defRPr/>
              </a:pPr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0256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98126"/>
            <a:ext cx="9129986" cy="586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08674" y="1"/>
            <a:ext cx="8721313" cy="764704"/>
          </a:xfrm>
        </p:spPr>
        <p:txBody>
          <a:bodyPr/>
          <a:lstStyle/>
          <a:p>
            <a:pPr algn="ctr">
              <a:defRPr/>
            </a:pP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2. SIZE OF THE BLUE ECONOMY :  GVA </a:t>
            </a:r>
            <a:b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09958"/>
            <a:ext cx="7416824" cy="504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41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5E4AC5-98FC-4ADF-ACB6-1BF0EA6512B1}" type="slidenum">
              <a:rPr lang="nl-BE" smtClean="0"/>
              <a:pPr>
                <a:defRPr/>
              </a:pPr>
              <a:t>3</a:t>
            </a:fld>
            <a:endParaRPr lang="nl-B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1"/>
            <a:ext cx="7992888" cy="4515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4036" y="40466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Las </a:t>
            </a:r>
            <a:r>
              <a:rPr lang="en-GB" sz="2400" dirty="0" err="1">
                <a:solidFill>
                  <a:schemeClr val="tx1"/>
                </a:solidFill>
              </a:rPr>
              <a:t>buenas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noticias</a:t>
            </a:r>
            <a:r>
              <a:rPr lang="en-GB" sz="2400" dirty="0">
                <a:solidFill>
                  <a:schemeClr val="tx1"/>
                </a:solidFill>
              </a:rPr>
              <a:t>…</a:t>
            </a:r>
          </a:p>
          <a:p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dirty="0" err="1">
                <a:solidFill>
                  <a:schemeClr val="tx1"/>
                </a:solidFill>
              </a:rPr>
              <a:t>Beneficios</a:t>
            </a:r>
            <a:r>
              <a:rPr lang="en-GB" sz="2400" dirty="0">
                <a:solidFill>
                  <a:schemeClr val="tx1"/>
                </a:solidFill>
              </a:rPr>
              <a:t> de </a:t>
            </a:r>
            <a:r>
              <a:rPr lang="en-GB" sz="2400" dirty="0" err="1">
                <a:solidFill>
                  <a:schemeClr val="tx1"/>
                </a:solidFill>
              </a:rPr>
              <a:t>récord</a:t>
            </a:r>
            <a:br>
              <a:rPr lang="en-GB" sz="2400" dirty="0">
                <a:solidFill>
                  <a:schemeClr val="tx1"/>
                </a:solidFill>
              </a:rPr>
            </a:b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21840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C:\Users\jacqui.fenner\Desktop\EAA PPT\BigEyeJa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" r="10258"/>
          <a:stretch>
            <a:fillRect/>
          </a:stretch>
        </p:blipFill>
        <p:spPr bwMode="auto">
          <a:xfrm>
            <a:off x="0" y="981075"/>
            <a:ext cx="914400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Title 1"/>
          <p:cNvSpPr>
            <a:spLocks noGrp="1"/>
          </p:cNvSpPr>
          <p:nvPr>
            <p:ph type="title"/>
          </p:nvPr>
        </p:nvSpPr>
        <p:spPr>
          <a:xfrm>
            <a:off x="962025" y="1557338"/>
            <a:ext cx="7931150" cy="719137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945D7118-BBE3-42D3-BE5C-A63E6C59B4C8}" type="slidenum">
              <a:rPr lang="nl-BE" altLang="en-US" sz="1400" smtClean="0">
                <a:solidFill>
                  <a:schemeClr val="tx1"/>
                </a:solidFill>
                <a:latin typeface="Arial" charset="0"/>
              </a:rPr>
              <a:pPr eaLnBrk="1" hangingPunct="1"/>
              <a:t>4</a:t>
            </a:fld>
            <a:endParaRPr lang="nl-BE" altLang="en-US" sz="14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1965325"/>
            <a:ext cx="7439025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974" name="Content Placeholder 2"/>
          <p:cNvSpPr>
            <a:spLocks noGrp="1"/>
          </p:cNvSpPr>
          <p:nvPr>
            <p:ph sz="quarter" idx="11"/>
          </p:nvPr>
        </p:nvSpPr>
        <p:spPr>
          <a:xfrm>
            <a:off x="962025" y="2420938"/>
            <a:ext cx="7921625" cy="3529012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404" y="1965324"/>
            <a:ext cx="7416800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-67047" y="0"/>
            <a:ext cx="4572000" cy="298543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+mj-ea"/>
                <a:cs typeface="+mj-cs"/>
              </a:rPr>
              <a:t>El camino </a:t>
            </a:r>
            <a:r>
              <a:rPr lang="en-GB" sz="28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+mj-ea"/>
                <a:cs typeface="+mj-cs"/>
              </a:rPr>
              <a:t>hacia</a:t>
            </a:r>
            <a:endParaRPr lang="en-GB" sz="2800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  <a:ea typeface="+mj-ea"/>
              <a:cs typeface="+mj-cs"/>
            </a:endParaRPr>
          </a:p>
          <a:p>
            <a:pPr>
              <a:defRPr/>
            </a:pPr>
            <a:r>
              <a:rPr lang="en-GB" sz="28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+mj-ea"/>
                <a:cs typeface="+mj-cs"/>
              </a:rPr>
              <a:t>Fmsy</a:t>
            </a:r>
            <a:r>
              <a:rPr lang="en-GB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+mj-ea"/>
                <a:cs typeface="+mj-cs"/>
              </a:rPr>
              <a:t> y la </a:t>
            </a:r>
            <a:r>
              <a:rPr lang="en-GB" sz="28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+mj-ea"/>
                <a:cs typeface="+mj-cs"/>
              </a:rPr>
              <a:t>sostenibilidad</a:t>
            </a:r>
            <a:r>
              <a:rPr lang="en-GB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+mj-ea"/>
                <a:cs typeface="+mj-cs"/>
              </a:rPr>
              <a:t> </a:t>
            </a:r>
            <a:r>
              <a:rPr lang="en-GB" sz="28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+mj-ea"/>
                <a:cs typeface="+mj-cs"/>
              </a:rPr>
              <a:t>económica</a:t>
            </a:r>
            <a:br>
              <a:rPr lang="en-GB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+mj-ea"/>
                <a:cs typeface="+mj-cs"/>
              </a:rPr>
            </a:br>
            <a:endParaRPr lang="en-GB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54028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640960" cy="864096"/>
          </a:xfrm>
        </p:spPr>
        <p:txBody>
          <a:bodyPr/>
          <a:lstStyle/>
          <a:p>
            <a:r>
              <a:rPr lang="en-GB" sz="800" dirty="0"/>
              <a:t> </a:t>
            </a:r>
            <a:br>
              <a:rPr lang="en-GB" dirty="0"/>
            </a:br>
            <a:r>
              <a:rPr lang="en-GB" sz="2400" b="1" dirty="0">
                <a:solidFill>
                  <a:schemeClr val="tx1"/>
                </a:solidFill>
              </a:rPr>
              <a:t>Y las </a:t>
            </a:r>
            <a:r>
              <a:rPr lang="en-GB" sz="2400" b="1" dirty="0" err="1">
                <a:solidFill>
                  <a:schemeClr val="tx1"/>
                </a:solidFill>
              </a:rPr>
              <a:t>noticias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menos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buenas</a:t>
            </a:r>
            <a:r>
              <a:rPr lang="en-GB" sz="2400" b="1" dirty="0">
                <a:solidFill>
                  <a:schemeClr val="tx1"/>
                </a:solidFill>
              </a:rPr>
              <a:t>…</a:t>
            </a:r>
            <a:br>
              <a:rPr lang="en-GB" dirty="0"/>
            </a:br>
            <a:br>
              <a:rPr lang="en-GB" dirty="0"/>
            </a:br>
            <a:br>
              <a:rPr lang="en-GB" sz="1400" b="1" dirty="0"/>
            </a:br>
            <a:br>
              <a:rPr lang="en-GB" sz="1400" b="1" dirty="0"/>
            </a:br>
            <a:br>
              <a:rPr lang="en-GB" sz="1400" dirty="0"/>
            </a:br>
            <a:endParaRPr lang="es-ES" sz="1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2"/>
          </p:nvPr>
        </p:nvSpPr>
        <p:spPr>
          <a:xfrm>
            <a:off x="251520" y="2127141"/>
            <a:ext cx="7416824" cy="4398203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s-ES_tradnl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2000" dirty="0"/>
              <a:t>6 flotas nacionales están en pérdidas.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2000" dirty="0"/>
              <a:t>125 segmentos de flota están todavía en pérdidas.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2000" dirty="0"/>
              <a:t>El desempeño económico de muchos segmentos de flota en el Mediterráneo no es bueno.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2000" dirty="0"/>
              <a:t>La situación económica de la SSCF es positiva y mejora, pero menos que las flotas industriales.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2000" dirty="0"/>
              <a:t>El empleo no aumenta; pero los salarios sí. ¿Está siendo reemplazado el trabajo por capital? </a:t>
            </a:r>
          </a:p>
          <a:p>
            <a:pPr algn="just"/>
            <a:endParaRPr lang="en-GB" dirty="0">
              <a:latin typeface="Arial" charset="0"/>
            </a:endParaRPr>
          </a:p>
          <a:p>
            <a:pPr algn="just"/>
            <a:endParaRPr lang="en-GB" dirty="0">
              <a:latin typeface="Arial" charset="0"/>
            </a:endParaRPr>
          </a:p>
          <a:p>
            <a:pPr algn="just"/>
            <a:endParaRPr lang="en-GB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FF46911-0B4B-439E-9813-D25CD2452B48}" type="slidenum">
              <a:rPr lang="nl-BE" smtClean="0"/>
              <a:pPr>
                <a:defRPr/>
              </a:pPr>
              <a:t>5</a:t>
            </a:fld>
            <a:endParaRPr lang="nl-BE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6969999" y="4995455"/>
            <a:ext cx="914400" cy="914400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5796136" y="4869160"/>
            <a:ext cx="1631063" cy="583496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636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5E4AC5-98FC-4ADF-ACB6-1BF0EA6512B1}" type="slidenum">
              <a:rPr lang="nl-BE" smtClean="0"/>
              <a:pPr>
                <a:defRPr/>
              </a:pPr>
              <a:t>6</a:t>
            </a:fld>
            <a:endParaRPr lang="nl-B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1" y="1556792"/>
            <a:ext cx="8280920" cy="720080"/>
          </a:xfrm>
        </p:spPr>
        <p:txBody>
          <a:bodyPr/>
          <a:lstStyle/>
          <a:p>
            <a:pPr algn="ctr"/>
            <a:br>
              <a:rPr lang="fr-BE" dirty="0"/>
            </a:br>
            <a:br>
              <a:rPr lang="fr-BE" dirty="0"/>
            </a:br>
            <a:br>
              <a:rPr lang="fr-BE" dirty="0"/>
            </a:br>
            <a:r>
              <a:rPr lang="fr-BE" sz="4000" b="1" dirty="0"/>
              <a:t>Los </a:t>
            </a:r>
            <a:r>
              <a:rPr lang="fr-BE" sz="4000" b="1" dirty="0" err="1"/>
              <a:t>resultados</a:t>
            </a:r>
            <a:r>
              <a:rPr lang="fr-BE" sz="4000" b="1" dirty="0"/>
              <a:t> de la </a:t>
            </a:r>
            <a:r>
              <a:rPr lang="fr-BE" sz="4000" b="1" dirty="0" err="1"/>
              <a:t>flota</a:t>
            </a:r>
            <a:r>
              <a:rPr lang="fr-BE" sz="4000" b="1" dirty="0"/>
              <a:t> </a:t>
            </a:r>
            <a:r>
              <a:rPr lang="fr-BE" sz="4000" b="1" dirty="0" err="1"/>
              <a:t>española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1202384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La </a:t>
            </a:r>
            <a:r>
              <a:rPr lang="fr-BE" dirty="0" err="1"/>
              <a:t>flota</a:t>
            </a:r>
            <a:br>
              <a:rPr lang="fr-BE" dirty="0"/>
            </a:br>
            <a:br>
              <a:rPr lang="fr-BE" dirty="0"/>
            </a:br>
            <a:br>
              <a:rPr lang="fr-BE" dirty="0"/>
            </a:br>
            <a:br>
              <a:rPr lang="fr-BE" dirty="0"/>
            </a:br>
            <a:endParaRPr lang="en-GB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755577" y="2420889"/>
            <a:ext cx="8128074" cy="3528391"/>
          </a:xfrm>
        </p:spPr>
        <p:txBody>
          <a:bodyPr/>
          <a:lstStyle/>
          <a:p>
            <a:pPr marL="0" indent="0"/>
            <a:r>
              <a:rPr lang="es-ES" sz="2000" dirty="0"/>
              <a:t>• A 31/12/2016, 9459 buques registrados, 344k GY y 803k kW.</a:t>
            </a:r>
          </a:p>
          <a:p>
            <a:pPr marL="0" indent="0"/>
            <a:r>
              <a:rPr lang="es-ES" sz="2000" dirty="0"/>
              <a:t>• La mayor de la UE en GT y la tercera en kW.</a:t>
            </a:r>
          </a:p>
          <a:p>
            <a:pPr marL="0" indent="0"/>
            <a:r>
              <a:rPr lang="es-ES" sz="2000" dirty="0"/>
              <a:t>• 80% del umbral de capacidad y 82% del de potencia.</a:t>
            </a:r>
          </a:p>
          <a:p>
            <a:pPr marL="0" indent="0"/>
            <a:r>
              <a:rPr lang="es-ES" sz="2000" dirty="0"/>
              <a:t>• Más del 70% de los buques son &lt;12m, edad media 33 años.</a:t>
            </a:r>
          </a:p>
          <a:p>
            <a:pPr marL="0" indent="0"/>
            <a:r>
              <a:rPr lang="es-ES" sz="2000" dirty="0"/>
              <a:t>• El 19% son de hasta 24 m; edad media 19 años, y</a:t>
            </a:r>
          </a:p>
          <a:p>
            <a:pPr marL="0" indent="0"/>
            <a:r>
              <a:rPr lang="es-ES" sz="2000" dirty="0"/>
              <a:t>• El 7,8% son &gt;24 m; edad media 17 años.</a:t>
            </a:r>
          </a:p>
          <a:p>
            <a:pPr marL="0" indent="0"/>
            <a:r>
              <a:rPr lang="es-ES" sz="2000" dirty="0"/>
              <a:t>• porcentajes algo distintos de la media UE (74%, 25% y 1%).</a:t>
            </a:r>
          </a:p>
          <a:p>
            <a:pPr marL="0" indent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5E4AC5-98FC-4ADF-ACB6-1BF0EA6512B1}" type="slidenum">
              <a:rPr lang="nl-BE" smtClean="0"/>
              <a:pPr>
                <a:defRPr/>
              </a:pPr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41516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La flota activa – las aguas donde faena</a:t>
            </a:r>
            <a:br>
              <a:rPr lang="es-ES_tradnl" dirty="0"/>
            </a:br>
            <a:br>
              <a:rPr lang="es-ES_tradnl" dirty="0"/>
            </a:br>
            <a:br>
              <a:rPr lang="fr-BE" dirty="0"/>
            </a:br>
            <a:br>
              <a:rPr lang="fr-BE" dirty="0"/>
            </a:br>
            <a:endParaRPr lang="en-GB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827585" y="2204864"/>
            <a:ext cx="8056066" cy="3888431"/>
          </a:xfrm>
        </p:spPr>
        <p:txBody>
          <a:bodyPr/>
          <a:lstStyle/>
          <a:p>
            <a:r>
              <a:rPr lang="es-ES" dirty="0"/>
              <a:t>•	Un 11.7% de los buques están inactivos; un 90% son SSCF. Reducción sustancial desde 2008 (25%)</a:t>
            </a:r>
          </a:p>
          <a:p>
            <a:r>
              <a:rPr lang="es-ES" dirty="0"/>
              <a:t>•	De los activos, el 48% son SSCF, el 49% LSF y el 3% DWF.</a:t>
            </a:r>
          </a:p>
          <a:p>
            <a:r>
              <a:rPr lang="es-ES" dirty="0"/>
              <a:t>•	En cuanto a las aguas donde faenan:</a:t>
            </a:r>
          </a:p>
          <a:p>
            <a:r>
              <a:rPr lang="es-ES" dirty="0"/>
              <a:t>(1) Aguas españolas:  95% de los buques, 42% de los GT y 66% de los kW.</a:t>
            </a:r>
          </a:p>
          <a:p>
            <a:r>
              <a:rPr lang="es-ES" dirty="0"/>
              <a:t>(2) Aguas UE: 1,2% de los buques, 8,75% GT y 5,6% kW</a:t>
            </a:r>
          </a:p>
          <a:p>
            <a:r>
              <a:rPr lang="es-ES" dirty="0"/>
              <a:t>(3) ORP, acuerdos de pesca, licencias privadas, aguas internacionales: 1,27% de los buques, 48,9% GT y 27,9% kW</a:t>
            </a:r>
          </a:p>
          <a:p>
            <a:r>
              <a:rPr lang="es-ES" dirty="0"/>
              <a:t>	Tanto el AER como el informe de flota español concluyen en que ∆ el grado de profesionalización de la pesca.</a:t>
            </a:r>
          </a:p>
          <a:p>
            <a:endParaRPr lang="es-ES" dirty="0"/>
          </a:p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5E4AC5-98FC-4ADF-ACB6-1BF0EA6512B1}" type="slidenum">
              <a:rPr lang="nl-BE" smtClean="0"/>
              <a:pPr>
                <a:defRPr/>
              </a:pPr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31787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62025" y="1268760"/>
            <a:ext cx="7930455" cy="648072"/>
          </a:xfrm>
        </p:spPr>
        <p:txBody>
          <a:bodyPr/>
          <a:lstStyle/>
          <a:p>
            <a:r>
              <a:rPr lang="fr-BE" dirty="0"/>
              <a:t>El </a:t>
            </a:r>
            <a:r>
              <a:rPr lang="fr-BE" dirty="0" err="1"/>
              <a:t>empleo</a:t>
            </a:r>
            <a:br>
              <a:rPr lang="fr-BE" dirty="0"/>
            </a:br>
            <a:br>
              <a:rPr lang="fr-BE" dirty="0"/>
            </a:br>
            <a:br>
              <a:rPr lang="fr-BE" dirty="0"/>
            </a:br>
            <a:endParaRPr lang="en-GB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962025" y="1772816"/>
            <a:ext cx="7921625" cy="4176465"/>
          </a:xfrm>
        </p:spPr>
        <p:txBody>
          <a:bodyPr/>
          <a:lstStyle/>
          <a:p>
            <a:r>
              <a:rPr lang="es-ES_tradnl" dirty="0"/>
              <a:t>	</a:t>
            </a:r>
          </a:p>
          <a:p>
            <a:r>
              <a:rPr lang="es-ES" dirty="0"/>
              <a:t>•	Empleo total abordo 2016: 32.059 (21% UE) / 30.015 en ETC (26% UE).</a:t>
            </a:r>
          </a:p>
          <a:p>
            <a:r>
              <a:rPr lang="es-ES" dirty="0"/>
              <a:t>•	Disminuye desde 2008; pero más rápidamente en términos totales que en ETC = cae + el empleo a tiempo parcial (especialmente importante en SSCF).</a:t>
            </a:r>
          </a:p>
          <a:p>
            <a:r>
              <a:rPr lang="es-ES" dirty="0"/>
              <a:t>•	∆ previsto para 2017.</a:t>
            </a:r>
          </a:p>
          <a:p>
            <a:r>
              <a:rPr lang="es-ES" dirty="0"/>
              <a:t>•	Cae también el valor estimado del empleo no remunerado.</a:t>
            </a:r>
          </a:p>
          <a:p>
            <a:r>
              <a:rPr lang="es-ES" dirty="0"/>
              <a:t>•	Salario medio 2015: €19.000/empleo total - €20494/ETC.</a:t>
            </a:r>
          </a:p>
          <a:p>
            <a:r>
              <a:rPr lang="es-ES" dirty="0"/>
              <a:t>•	En 2016 había cerca de 9.000 empresas. El número de empresas con hasta 5 barcos disminuye desde 2008; el de empresas más grandes se mantiene estable.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5E4AC5-98FC-4ADF-ACB6-1BF0EA6512B1}" type="slidenum">
              <a:rPr lang="nl-BE" smtClean="0"/>
              <a:pPr>
                <a:defRPr/>
              </a:pPr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06461176"/>
      </p:ext>
    </p:extLst>
  </p:cSld>
  <p:clrMapOvr>
    <a:masterClrMapping/>
  </p:clrMapOvr>
</p:sld>
</file>

<file path=ppt/theme/theme1.xml><?xml version="1.0" encoding="utf-8"?>
<a:theme xmlns:a="http://schemas.openxmlformats.org/drawingml/2006/main" name="DIGIT PPT Internal Final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96F4C19ED04E4DB5039FCA74C811F4" ma:contentTypeVersion="0" ma:contentTypeDescription="Create a new document." ma:contentTypeScope="" ma:versionID="326aa997bba8193d40b54996f691476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LongProperties xmlns="http://schemas.microsoft.com/office/2006/metadata/longPropertie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1866409-A124-456F-965B-01E7428939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CF41080-1DA2-438C-AD5F-FC2DDC8F48F2}">
  <ds:schemaRefs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10EA898-93E1-4ECD-9351-31E4621E9620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2D32269A-ABCC-4DB6-9DF9-F6E910A2E6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21188</TotalTime>
  <Words>299</Words>
  <Application>Microsoft Office PowerPoint</Application>
  <PresentationFormat>Presentación en pantalla (4:3)</PresentationFormat>
  <Paragraphs>100</Paragraphs>
  <Slides>16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9" baseType="lpstr">
      <vt:lpstr>Arial</vt:lpstr>
      <vt:lpstr>Verdana</vt:lpstr>
      <vt:lpstr>DIGIT PPT Internal Final</vt:lpstr>
      <vt:lpstr>  Los resultados del Informe Económico de la flota 2017</vt:lpstr>
      <vt:lpstr>2. SIZE OF THE BLUE ECONOMY :  GVA  </vt:lpstr>
      <vt:lpstr>Presentación de PowerPoint</vt:lpstr>
      <vt:lpstr>Presentación de PowerPoint</vt:lpstr>
      <vt:lpstr>  Y las noticias menos buenas…     </vt:lpstr>
      <vt:lpstr>   Los resultados de la flota española</vt:lpstr>
      <vt:lpstr>La flota    </vt:lpstr>
      <vt:lpstr>La flota activa – las aguas donde faena    </vt:lpstr>
      <vt:lpstr>El empleo   </vt:lpstr>
      <vt:lpstr>Los resultados económicos   </vt:lpstr>
      <vt:lpstr>Desembarcos e ingresos por ventas </vt:lpstr>
      <vt:lpstr>Costes: salarios y combustible </vt:lpstr>
      <vt:lpstr>Otros costes </vt:lpstr>
      <vt:lpstr>Valor añadido bruto y rentabilidad</vt:lpstr>
      <vt:lpstr>Rentabilidad neta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economic recovery of the EU fleet</dc:title>
  <dc:creator>Angel-Andres.CALVO-SANTOS@ec.europa.eu</dc:creator>
  <cp:lastModifiedBy>Cofradía Pescadores</cp:lastModifiedBy>
  <cp:revision>153</cp:revision>
  <cp:lastPrinted>2017-11-09T10:50:49Z</cp:lastPrinted>
  <dcterms:created xsi:type="dcterms:W3CDTF">2012-05-04T14:11:16Z</dcterms:created>
  <dcterms:modified xsi:type="dcterms:W3CDTF">2017-11-22T09:12:31Z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0x0101006196F4C19ED04E4DB5039FCA74C811F4</vt:lpwstr>
  </property>
  <property fmtid="{D5CDD505-2E9C-101B-9397-08002B2CF9AE}" pid="3" name="xd_Signature">
    <vt:lpwstr/>
  </property>
  <property fmtid="{D5CDD505-2E9C-101B-9397-08002B2CF9AE}" pid="4" name="TemplateUrl">
    <vt:lpwstr/>
  </property>
  <property fmtid="{D5CDD505-2E9C-101B-9397-08002B2CF9AE}" pid="5" name="xd_ProgID">
    <vt:lpwstr/>
  </property>
  <property fmtid="{D5CDD505-2E9C-101B-9397-08002B2CF9AE}" pid="6" name="Order">
    <vt:lpwstr>97700.0000000000</vt:lpwstr>
  </property>
</Properties>
</file>